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448" r:id="rId5"/>
    <p:sldId id="2449" r:id="rId6"/>
    <p:sldId id="2450" r:id="rId7"/>
    <p:sldId id="245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el De Alba" initials="JDA" lastIdx="1" clrIdx="0">
    <p:extLst>
      <p:ext uri="{19B8F6BF-5375-455C-9EA6-DF929625EA0E}">
        <p15:presenceInfo xmlns:p15="http://schemas.microsoft.com/office/powerpoint/2012/main" userId="5d8b35521cac460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FF3399"/>
    <a:srgbClr val="BC1460"/>
    <a:srgbClr val="8C0A8C"/>
    <a:srgbClr val="38A254"/>
    <a:srgbClr val="E14D1F"/>
    <a:srgbClr val="A53F52"/>
    <a:srgbClr val="2E203D"/>
    <a:srgbClr val="5DF964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7" autoAdjust="0"/>
    <p:restoredTop sz="95033" autoAdjust="0"/>
  </p:normalViewPr>
  <p:slideViewPr>
    <p:cSldViewPr snapToGrid="0">
      <p:cViewPr>
        <p:scale>
          <a:sx n="100" d="100"/>
          <a:sy n="100" d="100"/>
        </p:scale>
        <p:origin x="738" y="354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4A03EF-1ACC-43B4-9202-39D1B6EF6C5F}" type="doc">
      <dgm:prSet loTypeId="urn:microsoft.com/office/officeart/2005/8/layout/vList2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674FEF6-5927-4911-86D9-2DEA7E6D0342}">
      <dgm:prSet phldrT="[Text]"/>
      <dgm:spPr/>
      <dgm:t>
        <a:bodyPr/>
        <a:lstStyle/>
        <a:p>
          <a:pPr algn="ctr"/>
          <a:r>
            <a:rPr lang="en-US" dirty="0"/>
            <a:t>Portable Menu</a:t>
          </a:r>
        </a:p>
      </dgm:t>
    </dgm:pt>
    <dgm:pt modelId="{E3D40737-E4B4-4702-838F-EB85371F198A}" type="parTrans" cxnId="{9AB7A8C7-A5CC-4AAD-9838-2352A4E5EC19}">
      <dgm:prSet/>
      <dgm:spPr/>
      <dgm:t>
        <a:bodyPr/>
        <a:lstStyle/>
        <a:p>
          <a:endParaRPr lang="en-US"/>
        </a:p>
      </dgm:t>
    </dgm:pt>
    <dgm:pt modelId="{73219CEF-B7AA-4AA2-B02F-EF7F0EA92F44}" type="sibTrans" cxnId="{9AB7A8C7-A5CC-4AAD-9838-2352A4E5EC19}">
      <dgm:prSet/>
      <dgm:spPr/>
      <dgm:t>
        <a:bodyPr/>
        <a:lstStyle/>
        <a:p>
          <a:endParaRPr lang="en-US"/>
        </a:p>
      </dgm:t>
    </dgm:pt>
    <dgm:pt modelId="{81A09776-7476-40FF-8E21-DB5E6C520D95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onClick=“{this.dropdown}”;</a:t>
          </a:r>
        </a:p>
      </dgm:t>
    </dgm:pt>
    <dgm:pt modelId="{048BB8AB-812B-4E2A-ACE6-7B2134FB9EC6}" type="parTrans" cxnId="{90B7E173-7D7B-48B7-B43C-EBBC51CE21E1}">
      <dgm:prSet/>
      <dgm:spPr/>
      <dgm:t>
        <a:bodyPr/>
        <a:lstStyle/>
        <a:p>
          <a:endParaRPr lang="en-US"/>
        </a:p>
      </dgm:t>
    </dgm:pt>
    <dgm:pt modelId="{72DA342D-F91C-42D2-9DDC-DA2CE61EDE9C}" type="sibTrans" cxnId="{90B7E173-7D7B-48B7-B43C-EBBC51CE21E1}">
      <dgm:prSet/>
      <dgm:spPr/>
      <dgm:t>
        <a:bodyPr/>
        <a:lstStyle/>
        <a:p>
          <a:endParaRPr lang="en-US"/>
        </a:p>
      </dgm:t>
    </dgm:pt>
    <dgm:pt modelId="{95057FB1-9E00-408F-8A0B-52D28C110D5E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Dropdown Appear Function</a:t>
          </a:r>
        </a:p>
      </dgm:t>
    </dgm:pt>
    <dgm:pt modelId="{D2EA0433-8CD7-4291-AF1B-9242BAFE0014}" type="parTrans" cxnId="{5F46A8E6-266F-4DA3-A538-A48A032B1699}">
      <dgm:prSet/>
      <dgm:spPr/>
      <dgm:t>
        <a:bodyPr/>
        <a:lstStyle/>
        <a:p>
          <a:endParaRPr lang="en-US"/>
        </a:p>
      </dgm:t>
    </dgm:pt>
    <dgm:pt modelId="{17E36C24-D1AE-40C7-B7FE-D6119DADC0AC}" type="sibTrans" cxnId="{5F46A8E6-266F-4DA3-A538-A48A032B1699}">
      <dgm:prSet/>
      <dgm:spPr/>
      <dgm:t>
        <a:bodyPr/>
        <a:lstStyle/>
        <a:p>
          <a:endParaRPr lang="en-US"/>
        </a:p>
      </dgm:t>
    </dgm:pt>
    <dgm:pt modelId="{E6D0774A-6C3F-4AF7-82DD-79C965E41F46}" type="pres">
      <dgm:prSet presAssocID="{E84A03EF-1ACC-43B4-9202-39D1B6EF6C5F}" presName="linear" presStyleCnt="0">
        <dgm:presLayoutVars>
          <dgm:animLvl val="lvl"/>
          <dgm:resizeHandles val="exact"/>
        </dgm:presLayoutVars>
      </dgm:prSet>
      <dgm:spPr/>
    </dgm:pt>
    <dgm:pt modelId="{96C6A70B-F759-4AF1-91B8-959185C4FCF4}" type="pres">
      <dgm:prSet presAssocID="{6674FEF6-5927-4911-86D9-2DEA7E6D0342}" presName="parentText" presStyleLbl="node1" presStyleIdx="0" presStyleCnt="1" custScaleX="72807" custLinFactNeighborX="-12877" custLinFactNeighborY="-11291">
        <dgm:presLayoutVars>
          <dgm:chMax val="0"/>
          <dgm:bulletEnabled val="1"/>
        </dgm:presLayoutVars>
      </dgm:prSet>
      <dgm:spPr/>
    </dgm:pt>
    <dgm:pt modelId="{C5C10123-9181-404A-8F94-994018D539C0}" type="pres">
      <dgm:prSet presAssocID="{6674FEF6-5927-4911-86D9-2DEA7E6D0342}" presName="childText" presStyleLbl="revTx" presStyleIdx="0" presStyleCnt="1" custLinFactNeighborX="127" custLinFactNeighborY="13915">
        <dgm:presLayoutVars>
          <dgm:bulletEnabled val="1"/>
        </dgm:presLayoutVars>
      </dgm:prSet>
      <dgm:spPr/>
    </dgm:pt>
  </dgm:ptLst>
  <dgm:cxnLst>
    <dgm:cxn modelId="{23276303-E42C-43B8-A3F9-0F235C62F922}" type="presOf" srcId="{6674FEF6-5927-4911-86D9-2DEA7E6D0342}" destId="{96C6A70B-F759-4AF1-91B8-959185C4FCF4}" srcOrd="0" destOrd="0" presId="urn:microsoft.com/office/officeart/2005/8/layout/vList2"/>
    <dgm:cxn modelId="{844BF463-6016-4F5B-AC47-B4798FA73E26}" type="presOf" srcId="{81A09776-7476-40FF-8E21-DB5E6C520D95}" destId="{C5C10123-9181-404A-8F94-994018D539C0}" srcOrd="0" destOrd="0" presId="urn:microsoft.com/office/officeart/2005/8/layout/vList2"/>
    <dgm:cxn modelId="{90B7E173-7D7B-48B7-B43C-EBBC51CE21E1}" srcId="{6674FEF6-5927-4911-86D9-2DEA7E6D0342}" destId="{81A09776-7476-40FF-8E21-DB5E6C520D95}" srcOrd="0" destOrd="0" parTransId="{048BB8AB-812B-4E2A-ACE6-7B2134FB9EC6}" sibTransId="{72DA342D-F91C-42D2-9DDC-DA2CE61EDE9C}"/>
    <dgm:cxn modelId="{9098A5C6-791C-44FC-9883-0B76453A5648}" type="presOf" srcId="{E84A03EF-1ACC-43B4-9202-39D1B6EF6C5F}" destId="{E6D0774A-6C3F-4AF7-82DD-79C965E41F46}" srcOrd="0" destOrd="0" presId="urn:microsoft.com/office/officeart/2005/8/layout/vList2"/>
    <dgm:cxn modelId="{9AB7A8C7-A5CC-4AAD-9838-2352A4E5EC19}" srcId="{E84A03EF-1ACC-43B4-9202-39D1B6EF6C5F}" destId="{6674FEF6-5927-4911-86D9-2DEA7E6D0342}" srcOrd="0" destOrd="0" parTransId="{E3D40737-E4B4-4702-838F-EB85371F198A}" sibTransId="{73219CEF-B7AA-4AA2-B02F-EF7F0EA92F44}"/>
    <dgm:cxn modelId="{1BF53EDF-B4DC-467F-90B9-22725F027111}" type="presOf" srcId="{95057FB1-9E00-408F-8A0B-52D28C110D5E}" destId="{C5C10123-9181-404A-8F94-994018D539C0}" srcOrd="0" destOrd="1" presId="urn:microsoft.com/office/officeart/2005/8/layout/vList2"/>
    <dgm:cxn modelId="{5F46A8E6-266F-4DA3-A538-A48A032B1699}" srcId="{6674FEF6-5927-4911-86D9-2DEA7E6D0342}" destId="{95057FB1-9E00-408F-8A0B-52D28C110D5E}" srcOrd="1" destOrd="0" parTransId="{D2EA0433-8CD7-4291-AF1B-9242BAFE0014}" sibTransId="{17E36C24-D1AE-40C7-B7FE-D6119DADC0AC}"/>
    <dgm:cxn modelId="{85462B3A-A301-4148-AEB5-5EC0FD0BA4CB}" type="presParOf" srcId="{E6D0774A-6C3F-4AF7-82DD-79C965E41F46}" destId="{96C6A70B-F759-4AF1-91B8-959185C4FCF4}" srcOrd="0" destOrd="0" presId="urn:microsoft.com/office/officeart/2005/8/layout/vList2"/>
    <dgm:cxn modelId="{5A5DACFE-604D-4DC9-8B19-EC0C34060611}" type="presParOf" srcId="{E6D0774A-6C3F-4AF7-82DD-79C965E41F46}" destId="{C5C10123-9181-404A-8F94-994018D539C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C6A70B-F759-4AF1-91B8-959185C4FCF4}">
      <dsp:nvSpPr>
        <dsp:cNvPr id="0" name=""/>
        <dsp:cNvSpPr/>
      </dsp:nvSpPr>
      <dsp:spPr>
        <a:xfrm>
          <a:off x="19103" y="13419"/>
          <a:ext cx="1933090" cy="45571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Portable Menu</a:t>
          </a:r>
        </a:p>
      </dsp:txBody>
      <dsp:txXfrm>
        <a:off x="41349" y="35665"/>
        <a:ext cx="1888598" cy="411223"/>
      </dsp:txXfrm>
    </dsp:sp>
    <dsp:sp modelId="{C5C10123-9181-404A-8F94-994018D539C0}">
      <dsp:nvSpPr>
        <dsp:cNvPr id="0" name=""/>
        <dsp:cNvSpPr/>
      </dsp:nvSpPr>
      <dsp:spPr>
        <a:xfrm>
          <a:off x="0" y="591386"/>
          <a:ext cx="2655089" cy="521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29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>
              <a:solidFill>
                <a:schemeClr val="bg1"/>
              </a:solidFill>
            </a:rPr>
            <a:t>onClick=“{this.dropdown}”;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>
              <a:solidFill>
                <a:schemeClr val="bg1"/>
              </a:solidFill>
            </a:rPr>
            <a:t>Dropdown Appear Function</a:t>
          </a:r>
        </a:p>
      </dsp:txBody>
      <dsp:txXfrm>
        <a:off x="0" y="591386"/>
        <a:ext cx="2655089" cy="521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11/3/2020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11/3/2020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clipart.org/detail/202790/glossy-down-arrow-by-mondspeer-202790" TargetMode="External"/><Relationship Id="rId13" Type="http://schemas.openxmlformats.org/officeDocument/2006/relationships/image" Target="../media/image8.png"/><Relationship Id="rId18" Type="http://schemas.openxmlformats.org/officeDocument/2006/relationships/image" Target="../media/image10.png"/><Relationship Id="rId3" Type="http://schemas.openxmlformats.org/officeDocument/2006/relationships/image" Target="../media/image2.png"/><Relationship Id="rId21" Type="http://schemas.openxmlformats.org/officeDocument/2006/relationships/image" Target="../media/image12.png"/><Relationship Id="rId7" Type="http://schemas.openxmlformats.org/officeDocument/2006/relationships/image" Target="../media/image4.png"/><Relationship Id="rId12" Type="http://schemas.openxmlformats.org/officeDocument/2006/relationships/image" Target="../media/image7.jpg"/><Relationship Id="rId17" Type="http://schemas.openxmlformats.org/officeDocument/2006/relationships/hyperlink" Target="http://stackoverflow.com/questions/9550738/bootstrap-navbar-search-icon" TargetMode="External"/><Relationship Id="rId2" Type="http://schemas.openxmlformats.org/officeDocument/2006/relationships/image" Target="../media/image1.jpg"/><Relationship Id="rId16" Type="http://schemas.microsoft.com/office/2007/relationships/hdphoto" Target="../media/hdphoto3.wdp"/><Relationship Id="rId20" Type="http://schemas.microsoft.com/office/2007/relationships/hdphoto" Target="../media/hdphoto4.wdp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hyperlink" Target="http://commons.wikimedia.org/wiki/File:Gnome-colors-view-refresh.svg" TargetMode="External"/><Relationship Id="rId5" Type="http://schemas.openxmlformats.org/officeDocument/2006/relationships/image" Target="../media/image3.png"/><Relationship Id="rId15" Type="http://schemas.openxmlformats.org/officeDocument/2006/relationships/image" Target="../media/image9.png"/><Relationship Id="rId10" Type="http://schemas.openxmlformats.org/officeDocument/2006/relationships/image" Target="../media/image6.png"/><Relationship Id="rId19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openxmlformats.org/officeDocument/2006/relationships/hyperlink" Target="https://wiki.p-insurgence.com/Mega_Evolution" TargetMode="External"/><Relationship Id="rId22" Type="http://schemas.microsoft.com/office/2007/relationships/hdphoto" Target="../media/hdphoto5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14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18" Type="http://schemas.microsoft.com/office/2007/relationships/hdphoto" Target="../media/hdphoto4.wdp"/><Relationship Id="rId26" Type="http://schemas.openxmlformats.org/officeDocument/2006/relationships/image" Target="../media/image18.png"/><Relationship Id="rId3" Type="http://schemas.openxmlformats.org/officeDocument/2006/relationships/image" Target="../media/image13.png"/><Relationship Id="rId21" Type="http://schemas.openxmlformats.org/officeDocument/2006/relationships/diagramData" Target="../diagrams/data1.xml"/><Relationship Id="rId7" Type="http://schemas.microsoft.com/office/2007/relationships/hdphoto" Target="../media/hdphoto5.wdp"/><Relationship Id="rId12" Type="http://schemas.openxmlformats.org/officeDocument/2006/relationships/hyperlink" Target="https://wiki.p-insurgence.com/Mega_Evolution" TargetMode="External"/><Relationship Id="rId17" Type="http://schemas.openxmlformats.org/officeDocument/2006/relationships/image" Target="../media/image11.png"/><Relationship Id="rId25" Type="http://schemas.microsoft.com/office/2007/relationships/diagramDrawing" Target="../diagrams/drawing1.xml"/><Relationship Id="rId2" Type="http://schemas.openxmlformats.org/officeDocument/2006/relationships/image" Target="../media/image1.jpg"/><Relationship Id="rId16" Type="http://schemas.openxmlformats.org/officeDocument/2006/relationships/image" Target="../media/image10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8.png"/><Relationship Id="rId24" Type="http://schemas.openxmlformats.org/officeDocument/2006/relationships/diagramColors" Target="../diagrams/colors1.xml"/><Relationship Id="rId5" Type="http://schemas.openxmlformats.org/officeDocument/2006/relationships/image" Target="../media/image15.png"/><Relationship Id="rId15" Type="http://schemas.openxmlformats.org/officeDocument/2006/relationships/hyperlink" Target="http://stackoverflow.com/questions/9550738/bootstrap-navbar-search-icon" TargetMode="External"/><Relationship Id="rId23" Type="http://schemas.openxmlformats.org/officeDocument/2006/relationships/diagramQuickStyle" Target="../diagrams/quickStyle1.xml"/><Relationship Id="rId10" Type="http://schemas.openxmlformats.org/officeDocument/2006/relationships/image" Target="../media/image7.jpg"/><Relationship Id="rId19" Type="http://schemas.openxmlformats.org/officeDocument/2006/relationships/image" Target="../media/image16.png"/><Relationship Id="rId4" Type="http://schemas.microsoft.com/office/2007/relationships/hdphoto" Target="../media/hdphoto6.wdp"/><Relationship Id="rId9" Type="http://schemas.openxmlformats.org/officeDocument/2006/relationships/hyperlink" Target="https://openclipart.org/detail/202790/glossy-down-arrow-by-mondspeer-202790" TargetMode="External"/><Relationship Id="rId14" Type="http://schemas.microsoft.com/office/2007/relationships/hdphoto" Target="../media/hdphoto3.wdp"/><Relationship Id="rId22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203">
            <a:extLst>
              <a:ext uri="{FF2B5EF4-FFF2-40B4-BE49-F238E27FC236}">
                <a16:creationId xmlns:a16="http://schemas.microsoft.com/office/drawing/2014/main" id="{F1F43B46-2D18-40B9-BE4D-CDB9B5A9E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Rectangle 102">
            <a:extLst>
              <a:ext uri="{FF2B5EF4-FFF2-40B4-BE49-F238E27FC236}">
                <a16:creationId xmlns:a16="http://schemas.microsoft.com/office/drawing/2014/main" id="{317CE596-56A1-4336-9FE8-58DE78505E08}"/>
              </a:ext>
            </a:extLst>
          </p:cNvPr>
          <p:cNvSpPr/>
          <p:nvPr/>
        </p:nvSpPr>
        <p:spPr>
          <a:xfrm>
            <a:off x="2497765" y="1506873"/>
            <a:ext cx="8623891" cy="510657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FB97704-406F-415B-8D23-D46672AAE4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5236" y="365392"/>
            <a:ext cx="1372462" cy="1422312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F2400F7-039D-4DF1-9B71-B6A62E9EAB74}"/>
              </a:ext>
            </a:extLst>
          </p:cNvPr>
          <p:cNvSpPr/>
          <p:nvPr/>
        </p:nvSpPr>
        <p:spPr>
          <a:xfrm>
            <a:off x="2455524" y="647271"/>
            <a:ext cx="8496727" cy="34932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50000"/>
                  <a:alpha val="75000"/>
                </a:schemeClr>
              </a:gs>
              <a:gs pos="100000">
                <a:srgbClr val="8C0A8C"/>
              </a:gs>
            </a:gsLst>
            <a:path path="circle">
              <a:fillToRect r="100000" b="100000"/>
            </a:path>
            <a:tileRect l="-100000" t="-100000"/>
          </a:gradFill>
          <a:ln>
            <a:gradFill>
              <a:gsLst>
                <a:gs pos="93000">
                  <a:srgbClr val="FFC000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Alternate Process 23">
            <a:extLst>
              <a:ext uri="{FF2B5EF4-FFF2-40B4-BE49-F238E27FC236}">
                <a16:creationId xmlns:a16="http://schemas.microsoft.com/office/drawing/2014/main" id="{F4DD679A-BCB6-4B1A-A3F6-E91449061A69}"/>
              </a:ext>
            </a:extLst>
          </p:cNvPr>
          <p:cNvSpPr/>
          <p:nvPr/>
        </p:nvSpPr>
        <p:spPr>
          <a:xfrm>
            <a:off x="2691831" y="493159"/>
            <a:ext cx="1017140" cy="369870"/>
          </a:xfrm>
          <a:prstGeom prst="flowChartAlternateProcess">
            <a:avLst/>
          </a:prstGeom>
          <a:gradFill flip="none" rotWithShape="1">
            <a:gsLst>
              <a:gs pos="65000">
                <a:srgbClr val="00B050"/>
              </a:gs>
              <a:gs pos="100000">
                <a:srgbClr val="FF3399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ades" panose="02000500000000000000" pitchFamily="2" charset="0"/>
              </a:rPr>
              <a:t>Teams</a:t>
            </a:r>
          </a:p>
        </p:txBody>
      </p: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568B80EF-8B33-4F72-A4C0-202B73D7E182}"/>
              </a:ext>
            </a:extLst>
          </p:cNvPr>
          <p:cNvSpPr/>
          <p:nvPr/>
        </p:nvSpPr>
        <p:spPr>
          <a:xfrm>
            <a:off x="3789454" y="491446"/>
            <a:ext cx="1571944" cy="369870"/>
          </a:xfrm>
          <a:prstGeom prst="flowChartAlternateProcess">
            <a:avLst/>
          </a:prstGeom>
          <a:gradFill flip="none" rotWithShape="1">
            <a:gsLst>
              <a:gs pos="77000">
                <a:srgbClr val="FF0000"/>
              </a:gs>
              <a:gs pos="100000">
                <a:srgbClr val="FF3399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BC146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ades" panose="02000500000000000000" pitchFamily="2" charset="0"/>
              </a:rPr>
              <a:t>Collection</a:t>
            </a:r>
          </a:p>
        </p:txBody>
      </p:sp>
      <p:sp>
        <p:nvSpPr>
          <p:cNvPr id="28" name="Flowchart: Alternate Process 27">
            <a:extLst>
              <a:ext uri="{FF2B5EF4-FFF2-40B4-BE49-F238E27FC236}">
                <a16:creationId xmlns:a16="http://schemas.microsoft.com/office/drawing/2014/main" id="{B69AE0BE-FC6B-4D2C-AD8D-734258875909}"/>
              </a:ext>
            </a:extLst>
          </p:cNvPr>
          <p:cNvSpPr/>
          <p:nvPr/>
        </p:nvSpPr>
        <p:spPr>
          <a:xfrm>
            <a:off x="5431606" y="489733"/>
            <a:ext cx="1133580" cy="369870"/>
          </a:xfrm>
          <a:prstGeom prst="flowChartAlternateProcess">
            <a:avLst/>
          </a:prstGeom>
          <a:gradFill flip="none" rotWithShape="1">
            <a:gsLst>
              <a:gs pos="74000">
                <a:srgbClr val="FFC000"/>
              </a:gs>
              <a:gs pos="100000">
                <a:srgbClr val="FF3399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ades" panose="02000500000000000000" pitchFamily="2" charset="0"/>
              </a:rPr>
              <a:t>Ranks</a:t>
            </a:r>
          </a:p>
        </p:txBody>
      </p:sp>
      <p:sp>
        <p:nvSpPr>
          <p:cNvPr id="30" name="Flowchart: Alternate Process 29">
            <a:extLst>
              <a:ext uri="{FF2B5EF4-FFF2-40B4-BE49-F238E27FC236}">
                <a16:creationId xmlns:a16="http://schemas.microsoft.com/office/drawing/2014/main" id="{2504362B-3EC9-47A4-997E-0097B47381AC}"/>
              </a:ext>
            </a:extLst>
          </p:cNvPr>
          <p:cNvSpPr/>
          <p:nvPr/>
        </p:nvSpPr>
        <p:spPr>
          <a:xfrm>
            <a:off x="6631969" y="498295"/>
            <a:ext cx="1669549" cy="369870"/>
          </a:xfrm>
          <a:prstGeom prst="flowChartAlternateProcess">
            <a:avLst/>
          </a:prstGeom>
          <a:gradFill flip="none" rotWithShape="1">
            <a:gsLst>
              <a:gs pos="100000">
                <a:srgbClr val="FF3399"/>
              </a:gs>
              <a:gs pos="50000">
                <a:srgbClr val="0070C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ades" panose="02000500000000000000" pitchFamily="2" charset="0"/>
              </a:rPr>
              <a:t>POKEDEX</a:t>
            </a:r>
          </a:p>
        </p:txBody>
      </p:sp>
      <p:sp>
        <p:nvSpPr>
          <p:cNvPr id="32" name="Rectangle: Diagonal Corners Snipped 31">
            <a:extLst>
              <a:ext uri="{FF2B5EF4-FFF2-40B4-BE49-F238E27FC236}">
                <a16:creationId xmlns:a16="http://schemas.microsoft.com/office/drawing/2014/main" id="{D397A6B2-CB94-462B-9A65-505C74E5097A}"/>
              </a:ext>
            </a:extLst>
          </p:cNvPr>
          <p:cNvSpPr/>
          <p:nvPr/>
        </p:nvSpPr>
        <p:spPr>
          <a:xfrm>
            <a:off x="8706384" y="331770"/>
            <a:ext cx="1479479" cy="431514"/>
          </a:xfrm>
          <a:prstGeom prst="snip2DiagRect">
            <a:avLst>
              <a:gd name="adj1" fmla="val 0"/>
              <a:gd name="adj2" fmla="val 35714"/>
            </a:avLst>
          </a:prstGeom>
          <a:gradFill flip="none" rotWithShape="1">
            <a:gsLst>
              <a:gs pos="0">
                <a:srgbClr val="92D050"/>
              </a:gs>
              <a:gs pos="100000">
                <a:srgbClr val="86CA51"/>
              </a:gs>
              <a:gs pos="82000">
                <a:srgbClr val="3FA654"/>
              </a:gs>
              <a:gs pos="30000">
                <a:srgbClr val="38A254"/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rgbClr val="92D05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hades" panose="02000500000000000000" pitchFamily="2" charset="0"/>
              </a:rPr>
              <a:t>Login / Register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438F5C15-9E8D-4CC1-812F-E87F44FE039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2891" b="55625" l="0" r="20625">
                        <a14:foregroundMark x1="8819" y1="54102" x2="10069" y2="54453"/>
                      </a14:backgroundRemoval>
                    </a14:imgEffect>
                  </a14:imgLayer>
                </a14:imgProps>
              </a:ext>
            </a:extLst>
          </a:blip>
          <a:srcRect t="44254" r="80344" b="44360"/>
          <a:stretch/>
        </p:blipFill>
        <p:spPr>
          <a:xfrm>
            <a:off x="10279837" y="295274"/>
            <a:ext cx="484297" cy="498725"/>
          </a:xfrm>
          <a:prstGeom prst="ellipse">
            <a:avLst/>
          </a:prstGeom>
          <a:ln w="3175" cap="rnd">
            <a:solidFill>
              <a:srgbClr val="92D05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0DD9A714-1E0E-402D-A574-74118334050D}"/>
              </a:ext>
            </a:extLst>
          </p:cNvPr>
          <p:cNvSpPr/>
          <p:nvPr/>
        </p:nvSpPr>
        <p:spPr>
          <a:xfrm>
            <a:off x="463402" y="2245020"/>
            <a:ext cx="1819275" cy="43815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D7FD3D9A-D535-4CCE-8D39-E7A4E9C1771B}"/>
              </a:ext>
            </a:extLst>
          </p:cNvPr>
          <p:cNvSpPr/>
          <p:nvPr/>
        </p:nvSpPr>
        <p:spPr>
          <a:xfrm>
            <a:off x="2754793" y="5488739"/>
            <a:ext cx="2526051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ades" panose="02000500000000000000" pitchFamily="2" charset="0"/>
              </a:rPr>
              <a:t>Platform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03C94CAC-A3C9-4349-B23F-07AD8F96CE2E}"/>
              </a:ext>
            </a:extLst>
          </p:cNvPr>
          <p:cNvSpPr/>
          <p:nvPr/>
        </p:nvSpPr>
        <p:spPr>
          <a:xfrm>
            <a:off x="5431606" y="5488738"/>
            <a:ext cx="2526051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ades" panose="02000500000000000000" pitchFamily="2" charset="0"/>
              </a:rPr>
              <a:t>Game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9383736E-2BAD-4E70-B99A-4CE757D7370F}"/>
              </a:ext>
            </a:extLst>
          </p:cNvPr>
          <p:cNvSpPr/>
          <p:nvPr/>
        </p:nvSpPr>
        <p:spPr>
          <a:xfrm>
            <a:off x="2754793" y="5985257"/>
            <a:ext cx="2526051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ades" panose="02000500000000000000" pitchFamily="2" charset="0"/>
              </a:rPr>
              <a:t>Region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010D2521-C4F2-4DE5-9A74-FD17E3FC9D7A}"/>
              </a:ext>
            </a:extLst>
          </p:cNvPr>
          <p:cNvSpPr/>
          <p:nvPr/>
        </p:nvSpPr>
        <p:spPr>
          <a:xfrm>
            <a:off x="5431605" y="5985257"/>
            <a:ext cx="2526051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ades" panose="02000500000000000000" pitchFamily="2" charset="0"/>
              </a:rPr>
              <a:t>SDT APP</a:t>
            </a:r>
          </a:p>
        </p:txBody>
      </p:sp>
      <p:graphicFrame>
        <p:nvGraphicFramePr>
          <p:cNvPr id="70" name="Table 70">
            <a:extLst>
              <a:ext uri="{FF2B5EF4-FFF2-40B4-BE49-F238E27FC236}">
                <a16:creationId xmlns:a16="http://schemas.microsoft.com/office/drawing/2014/main" id="{8BE4A124-999C-44C0-93C0-E2D33E585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2119855"/>
              </p:ext>
            </p:extLst>
          </p:nvPr>
        </p:nvGraphicFramePr>
        <p:xfrm>
          <a:off x="2714625" y="3335346"/>
          <a:ext cx="7636557" cy="1925787"/>
        </p:xfrm>
        <a:graphic>
          <a:graphicData uri="http://schemas.openxmlformats.org/drawingml/2006/table">
            <a:tbl>
              <a:tblPr firstRow="1" bandRow="1">
                <a:tableStyleId>{E929F9F4-4A8F-4326-A1B4-22849713DDAB}</a:tableStyleId>
              </a:tblPr>
              <a:tblGrid>
                <a:gridCol w="1250677">
                  <a:extLst>
                    <a:ext uri="{9D8B030D-6E8A-4147-A177-3AD203B41FA5}">
                      <a16:colId xmlns:a16="http://schemas.microsoft.com/office/drawing/2014/main" val="3149207193"/>
                    </a:ext>
                  </a:extLst>
                </a:gridCol>
                <a:gridCol w="1235348">
                  <a:extLst>
                    <a:ext uri="{9D8B030D-6E8A-4147-A177-3AD203B41FA5}">
                      <a16:colId xmlns:a16="http://schemas.microsoft.com/office/drawing/2014/main" val="3430985424"/>
                    </a:ext>
                  </a:extLst>
                </a:gridCol>
                <a:gridCol w="1445079">
                  <a:extLst>
                    <a:ext uri="{9D8B030D-6E8A-4147-A177-3AD203B41FA5}">
                      <a16:colId xmlns:a16="http://schemas.microsoft.com/office/drawing/2014/main" val="3227479329"/>
                    </a:ext>
                  </a:extLst>
                </a:gridCol>
                <a:gridCol w="1469571">
                  <a:extLst>
                    <a:ext uri="{9D8B030D-6E8A-4147-A177-3AD203B41FA5}">
                      <a16:colId xmlns:a16="http://schemas.microsoft.com/office/drawing/2014/main" val="12346427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223466224"/>
                    </a:ext>
                  </a:extLst>
                </a:gridCol>
                <a:gridCol w="1092882">
                  <a:extLst>
                    <a:ext uri="{9D8B030D-6E8A-4147-A177-3AD203B41FA5}">
                      <a16:colId xmlns:a16="http://schemas.microsoft.com/office/drawing/2014/main" val="865143584"/>
                    </a:ext>
                  </a:extLst>
                </a:gridCol>
              </a:tblGrid>
              <a:tr h="359569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SD USER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chemeClr val="lt1"/>
                          </a:solidFill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SD</a:t>
                      </a:r>
                      <a:r>
                        <a:rPr lang="en-US" sz="12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 </a:t>
                      </a:r>
                      <a:r>
                        <a:rPr lang="en-US" sz="1000" b="1" kern="1200" dirty="0">
                          <a:solidFill>
                            <a:schemeClr val="lt1"/>
                          </a:solidFill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TEAM(S)</a:t>
                      </a:r>
                      <a:endParaRPr lang="en-US" sz="1000" b="1" kern="1200" dirty="0">
                        <a:solidFill>
                          <a:schemeClr val="lt1"/>
                        </a:solidFill>
                        <a:latin typeface="ISOCT2" panose="00000400000000000000" pitchFamily="2" charset="0"/>
                        <a:ea typeface="+mn-ea"/>
                        <a:cs typeface="ISOCT2" panose="000004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chemeClr val="lt1"/>
                          </a:solidFill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GAME(S)</a:t>
                      </a:r>
                      <a:endParaRPr lang="en-US" sz="1000" b="1" kern="1200" dirty="0">
                        <a:solidFill>
                          <a:schemeClr val="lt1"/>
                        </a:solidFill>
                        <a:latin typeface="ISOCT2" panose="00000400000000000000" pitchFamily="2" charset="0"/>
                        <a:ea typeface="+mn-ea"/>
                        <a:cs typeface="ISOCT2" panose="000004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PLATFORM(S)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APP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7856779"/>
                  </a:ext>
                </a:extLst>
              </a:tr>
              <a:tr h="45798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GLIKCH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GKTM</a:t>
                      </a:r>
                      <a:endParaRPr lang="en-US" dirty="0">
                        <a:latin typeface="ISOCT2" panose="00000400000000000000" pitchFamily="2" charset="0"/>
                        <a:cs typeface="ISOCT2" panose="000004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POKEMON GO!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NTD Switch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USA (NC)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SD348722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5648775"/>
                  </a:ext>
                </a:extLst>
              </a:tr>
              <a:tr h="37671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284983"/>
                  </a:ext>
                </a:extLst>
              </a:tr>
              <a:tr h="35956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0431309"/>
                  </a:ext>
                </a:extLst>
              </a:tr>
              <a:tr h="35956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2230751"/>
                  </a:ext>
                </a:extLst>
              </a:tr>
            </a:tbl>
          </a:graphicData>
        </a:graphic>
      </p:graphicFrame>
      <p:pic>
        <p:nvPicPr>
          <p:cNvPr id="85" name="Picture 84">
            <a:extLst>
              <a:ext uri="{FF2B5EF4-FFF2-40B4-BE49-F238E27FC236}">
                <a16:creationId xmlns:a16="http://schemas.microsoft.com/office/drawing/2014/main" id="{C23DEE83-42B0-48C1-B4B4-8C833B0A9C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566270" y="4914900"/>
            <a:ext cx="216030" cy="21603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16F61BAD-E647-4F30-B108-36CEEA7BD9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1074820">
            <a:off x="10556745" y="3819525"/>
            <a:ext cx="216030" cy="216030"/>
          </a:xfrm>
          <a:prstGeom prst="rect">
            <a:avLst/>
          </a:prstGeom>
        </p:spPr>
      </p:pic>
      <p:sp>
        <p:nvSpPr>
          <p:cNvPr id="110" name="Arrow: Chevron 109">
            <a:extLst>
              <a:ext uri="{FF2B5EF4-FFF2-40B4-BE49-F238E27FC236}">
                <a16:creationId xmlns:a16="http://schemas.microsoft.com/office/drawing/2014/main" id="{5432792E-398D-4652-8814-8BBA84DD15B0}"/>
              </a:ext>
            </a:extLst>
          </p:cNvPr>
          <p:cNvSpPr/>
          <p:nvPr/>
        </p:nvSpPr>
        <p:spPr>
          <a:xfrm rot="5400000">
            <a:off x="5957767" y="4006249"/>
            <a:ext cx="81257" cy="166424"/>
          </a:xfrm>
          <a:prstGeom prst="chevron">
            <a:avLst>
              <a:gd name="adj" fmla="val 71940"/>
            </a:avLst>
          </a:prstGeom>
          <a:gradFill>
            <a:gsLst>
              <a:gs pos="0">
                <a:srgbClr val="7030A0"/>
              </a:gs>
              <a:gs pos="91000">
                <a:schemeClr val="accent4">
                  <a:lumMod val="60000"/>
                  <a:lumOff val="40000"/>
                </a:schemeClr>
              </a:gs>
            </a:gsLst>
          </a:gra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2" name="Arrow: Chevron 111">
            <a:extLst>
              <a:ext uri="{FF2B5EF4-FFF2-40B4-BE49-F238E27FC236}">
                <a16:creationId xmlns:a16="http://schemas.microsoft.com/office/drawing/2014/main" id="{D7FE6B7D-0B95-4B49-BF1B-B2BAFA82E24D}"/>
              </a:ext>
            </a:extLst>
          </p:cNvPr>
          <p:cNvSpPr/>
          <p:nvPr/>
        </p:nvSpPr>
        <p:spPr>
          <a:xfrm rot="5400000">
            <a:off x="4534797" y="4006250"/>
            <a:ext cx="81257" cy="166424"/>
          </a:xfrm>
          <a:prstGeom prst="chevron">
            <a:avLst>
              <a:gd name="adj" fmla="val 71940"/>
            </a:avLst>
          </a:prstGeom>
          <a:gradFill>
            <a:gsLst>
              <a:gs pos="0">
                <a:srgbClr val="7030A0"/>
              </a:gs>
              <a:gs pos="91000">
                <a:schemeClr val="accent4">
                  <a:lumMod val="60000"/>
                  <a:lumOff val="40000"/>
                </a:schemeClr>
              </a:gs>
            </a:gsLst>
          </a:gra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839069D3-FC21-4E36-BF55-F72CA2946D98}"/>
              </a:ext>
            </a:extLst>
          </p:cNvPr>
          <p:cNvSpPr/>
          <p:nvPr/>
        </p:nvSpPr>
        <p:spPr>
          <a:xfrm>
            <a:off x="2700187" y="2469870"/>
            <a:ext cx="8089225" cy="70040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BCEE8D05-F0B6-4DB1-87CA-80FF8AFEA88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711" b="77500" l="39514" r="60000">
                        <a14:foregroundMark x1="47500" y1="75234" x2="52778" y2="75234"/>
                        <a14:foregroundMark x1="48611" y1="74766" x2="52986" y2="74805"/>
                      </a14:backgroundRemoval>
                    </a14:imgEffect>
                  </a14:imgLayer>
                </a14:imgProps>
              </a:ext>
            </a:extLst>
          </a:blip>
          <a:srcRect l="38418" t="67643" r="39173" b="21395"/>
          <a:stretch/>
        </p:blipFill>
        <p:spPr>
          <a:xfrm>
            <a:off x="4492213" y="2527217"/>
            <a:ext cx="733424" cy="637826"/>
          </a:xfrm>
          <a:prstGeom prst="rect">
            <a:avLst/>
          </a:prstGeom>
        </p:spPr>
      </p:pic>
      <p:sp>
        <p:nvSpPr>
          <p:cNvPr id="118" name="Arrow: Chevron 117">
            <a:extLst>
              <a:ext uri="{FF2B5EF4-FFF2-40B4-BE49-F238E27FC236}">
                <a16:creationId xmlns:a16="http://schemas.microsoft.com/office/drawing/2014/main" id="{095A67AE-98E6-4F69-8258-24945364D072}"/>
              </a:ext>
            </a:extLst>
          </p:cNvPr>
          <p:cNvSpPr/>
          <p:nvPr/>
        </p:nvSpPr>
        <p:spPr>
          <a:xfrm rot="5400000">
            <a:off x="7297524" y="4006249"/>
            <a:ext cx="81257" cy="166424"/>
          </a:xfrm>
          <a:prstGeom prst="chevron">
            <a:avLst>
              <a:gd name="adj" fmla="val 71940"/>
            </a:avLst>
          </a:prstGeom>
          <a:gradFill>
            <a:gsLst>
              <a:gs pos="0">
                <a:srgbClr val="7030A0"/>
              </a:gs>
              <a:gs pos="91000">
                <a:schemeClr val="accent4">
                  <a:lumMod val="60000"/>
                  <a:lumOff val="40000"/>
                </a:schemeClr>
              </a:gs>
            </a:gsLst>
          </a:gra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B925ADA1-7756-4FF7-958F-D76D2A64F630}"/>
              </a:ext>
            </a:extLst>
          </p:cNvPr>
          <p:cNvSpPr/>
          <p:nvPr/>
        </p:nvSpPr>
        <p:spPr>
          <a:xfrm>
            <a:off x="5422001" y="2584520"/>
            <a:ext cx="2040943" cy="523220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>
                  <a:solidFill>
                    <a:srgbClr val="FFC000"/>
                  </a:solidFill>
                </a:ln>
                <a:gradFill>
                  <a:gsLst>
                    <a:gs pos="81000">
                      <a:schemeClr val="accent2">
                        <a:lumMod val="75000"/>
                      </a:schemeClr>
                    </a:gs>
                    <a:gs pos="44000">
                      <a:srgbClr val="8C0A8C"/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ther Danger - Demo" panose="02000500000000000000" pitchFamily="2" charset="0"/>
              </a:rPr>
              <a:t>TOP SD TEAMS</a:t>
            </a:r>
          </a:p>
        </p:txBody>
      </p:sp>
      <p:pic>
        <p:nvPicPr>
          <p:cNvPr id="125" name="Picture 124">
            <a:extLst>
              <a:ext uri="{FF2B5EF4-FFF2-40B4-BE49-F238E27FC236}">
                <a16:creationId xmlns:a16="http://schemas.microsoft.com/office/drawing/2014/main" id="{F407A83B-E263-4CFC-B7D7-05AD7F78C75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711" b="77500" l="39514" r="60000">
                        <a14:foregroundMark x1="47500" y1="75234" x2="52778" y2="75234"/>
                        <a14:foregroundMark x1="48611" y1="74766" x2="52986" y2="74805"/>
                      </a14:backgroundRemoval>
                    </a14:imgEffect>
                  </a14:imgLayer>
                </a14:imgProps>
              </a:ext>
            </a:extLst>
          </a:blip>
          <a:srcRect l="38418" t="67643" r="39173" b="21395"/>
          <a:stretch/>
        </p:blipFill>
        <p:spPr>
          <a:xfrm>
            <a:off x="7665367" y="2487847"/>
            <a:ext cx="733424" cy="637826"/>
          </a:xfrm>
          <a:prstGeom prst="rect">
            <a:avLst/>
          </a:prstGeom>
        </p:spPr>
      </p:pic>
      <p:sp>
        <p:nvSpPr>
          <p:cNvPr id="126" name="Rectangle 125">
            <a:extLst>
              <a:ext uri="{FF2B5EF4-FFF2-40B4-BE49-F238E27FC236}">
                <a16:creationId xmlns:a16="http://schemas.microsoft.com/office/drawing/2014/main" id="{9D8F399D-7152-43EE-B60E-0A0E065FD91D}"/>
              </a:ext>
            </a:extLst>
          </p:cNvPr>
          <p:cNvSpPr/>
          <p:nvPr/>
        </p:nvSpPr>
        <p:spPr>
          <a:xfrm>
            <a:off x="8672686" y="2673105"/>
            <a:ext cx="126188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FF339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hades" panose="02000500000000000000" pitchFamily="2" charset="0"/>
              </a:rPr>
              <a:t>11 – 03 - 20</a:t>
            </a:r>
          </a:p>
        </p:txBody>
      </p:sp>
      <p:pic>
        <p:nvPicPr>
          <p:cNvPr id="130" name="Picture 129">
            <a:extLst>
              <a:ext uri="{FF2B5EF4-FFF2-40B4-BE49-F238E27FC236}">
                <a16:creationId xmlns:a16="http://schemas.microsoft.com/office/drawing/2014/main" id="{2E0CACC1-9CF3-4F9E-ADA8-CB7655F30813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0164097" y="2730390"/>
            <a:ext cx="231480" cy="231480"/>
          </a:xfrm>
          <a:prstGeom prst="rect">
            <a:avLst/>
          </a:prstGeom>
        </p:spPr>
      </p:pic>
      <p:sp>
        <p:nvSpPr>
          <p:cNvPr id="133" name="Rectangle 132">
            <a:extLst>
              <a:ext uri="{FF2B5EF4-FFF2-40B4-BE49-F238E27FC236}">
                <a16:creationId xmlns:a16="http://schemas.microsoft.com/office/drawing/2014/main" id="{6EDD28B7-7EA8-44B3-B489-25DD77430A84}"/>
              </a:ext>
            </a:extLst>
          </p:cNvPr>
          <p:cNvSpPr/>
          <p:nvPr/>
        </p:nvSpPr>
        <p:spPr>
          <a:xfrm>
            <a:off x="3037900" y="2667545"/>
            <a:ext cx="103105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FF339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hades" panose="02000500000000000000" pitchFamily="2" charset="0"/>
              </a:rPr>
              <a:t>Sort By </a:t>
            </a:r>
          </a:p>
        </p:txBody>
      </p:sp>
      <p:pic>
        <p:nvPicPr>
          <p:cNvPr id="140" name="Picture 139">
            <a:extLst>
              <a:ext uri="{FF2B5EF4-FFF2-40B4-BE49-F238E27FC236}">
                <a16:creationId xmlns:a16="http://schemas.microsoft.com/office/drawing/2014/main" id="{D970A005-9323-4B32-A872-34E40AF5D06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35773" b="7980"/>
          <a:stretch/>
        </p:blipFill>
        <p:spPr>
          <a:xfrm>
            <a:off x="8172744" y="5475710"/>
            <a:ext cx="2714625" cy="858869"/>
          </a:xfrm>
          <a:prstGeom prst="rect">
            <a:avLst/>
          </a:prstGeom>
          <a:ln>
            <a:solidFill>
              <a:srgbClr val="FF3399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BDD8612B-4671-4015-A998-E2AB6A225CCF}"/>
              </a:ext>
            </a:extLst>
          </p:cNvPr>
          <p:cNvSpPr/>
          <p:nvPr/>
        </p:nvSpPr>
        <p:spPr>
          <a:xfrm>
            <a:off x="8499265" y="5752626"/>
            <a:ext cx="1653017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12700" cmpd="sng">
                  <a:solidFill>
                    <a:schemeClr val="tx1"/>
                  </a:solidFill>
                  <a:prstDash val="solid"/>
                </a:ln>
                <a:gradFill flip="none" rotWithShape="1">
                  <a:gsLst>
                    <a:gs pos="100000">
                      <a:srgbClr val="7030A0"/>
                    </a:gs>
                    <a:gs pos="50000">
                      <a:srgbClr val="FF3399">
                        <a:alpha val="7000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Another Danger - Demo" panose="02000500000000000000" pitchFamily="2" charset="0"/>
              </a:rPr>
              <a:t>Register Team !</a:t>
            </a:r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1F210B7C-C70B-442B-89D6-50ABD093118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10279837" y="5735301"/>
            <a:ext cx="339685" cy="339685"/>
          </a:xfrm>
          <a:prstGeom prst="rect">
            <a:avLst/>
          </a:prstGeom>
        </p:spPr>
      </p:pic>
      <p:sp>
        <p:nvSpPr>
          <p:cNvPr id="148" name="Rectangle: Rounded Corners 147">
            <a:extLst>
              <a:ext uri="{FF2B5EF4-FFF2-40B4-BE49-F238E27FC236}">
                <a16:creationId xmlns:a16="http://schemas.microsoft.com/office/drawing/2014/main" id="{69084C6D-CA46-44D2-8153-F7D0BDD3C1D7}"/>
              </a:ext>
            </a:extLst>
          </p:cNvPr>
          <p:cNvSpPr/>
          <p:nvPr/>
        </p:nvSpPr>
        <p:spPr>
          <a:xfrm>
            <a:off x="2754793" y="1742223"/>
            <a:ext cx="3276600" cy="48404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chemeClr val="accent1">
                  <a:lumMod val="75000"/>
                </a:schemeClr>
              </a:gs>
              <a:gs pos="95000">
                <a:srgbClr val="FF3399"/>
              </a:gs>
            </a:gsLst>
            <a:path path="circle">
              <a:fillToRect l="100000" b="100000"/>
            </a:path>
            <a:tileRect t="-100000" r="-100000"/>
          </a:gradFill>
          <a:ln>
            <a:gradFill>
              <a:gsLst>
                <a:gs pos="93000">
                  <a:srgbClr val="FFC000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9" name="Picture 158">
            <a:extLst>
              <a:ext uri="{FF2B5EF4-FFF2-40B4-BE49-F238E27FC236}">
                <a16:creationId xmlns:a16="http://schemas.microsoft.com/office/drawing/2014/main" id="{F4B30129-BC8D-40D5-B222-3390ABAD8E4B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2326" b="35659" l="587" r="76540">
                        <a14:foregroundMark x1="13783" y1="19380" x2="6452" y2="19380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rcRect t="2532" r="23069" b="59489"/>
          <a:stretch/>
        </p:blipFill>
        <p:spPr>
          <a:xfrm>
            <a:off x="2825489" y="1771138"/>
            <a:ext cx="2486951" cy="466725"/>
          </a:xfrm>
          <a:prstGeom prst="rect">
            <a:avLst/>
          </a:prstGeom>
        </p:spPr>
      </p:pic>
      <p:pic>
        <p:nvPicPr>
          <p:cNvPr id="168" name="Picture 167">
            <a:extLst>
              <a:ext uri="{FF2B5EF4-FFF2-40B4-BE49-F238E27FC236}">
                <a16:creationId xmlns:a16="http://schemas.microsoft.com/office/drawing/2014/main" id="{55A9621D-FC0A-4862-AE6E-C0CDEB978E7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412137" y="1837698"/>
            <a:ext cx="313200" cy="313200"/>
          </a:xfrm>
          <a:prstGeom prst="rect">
            <a:avLst/>
          </a:prstGeom>
          <a:effectLst>
            <a:glow rad="38100">
              <a:schemeClr val="tx1">
                <a:alpha val="80000"/>
              </a:schemeClr>
            </a:glow>
          </a:effectLst>
        </p:spPr>
      </p:pic>
      <p:sp>
        <p:nvSpPr>
          <p:cNvPr id="171" name="Flowchart: Alternate Process 170">
            <a:extLst>
              <a:ext uri="{FF2B5EF4-FFF2-40B4-BE49-F238E27FC236}">
                <a16:creationId xmlns:a16="http://schemas.microsoft.com/office/drawing/2014/main" id="{EE1D5979-D076-4433-A8DE-9B7FB7556DD5}"/>
              </a:ext>
            </a:extLst>
          </p:cNvPr>
          <p:cNvSpPr/>
          <p:nvPr/>
        </p:nvSpPr>
        <p:spPr>
          <a:xfrm>
            <a:off x="8560384" y="1731944"/>
            <a:ext cx="2486951" cy="534836"/>
          </a:xfrm>
          <a:prstGeom prst="flowChartAlternateProcess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0" name="Picture 169">
            <a:extLst>
              <a:ext uri="{FF2B5EF4-FFF2-40B4-BE49-F238E27FC236}">
                <a16:creationId xmlns:a16="http://schemas.microsoft.com/office/drawing/2014/main" id="{921D44CD-F39A-456D-972E-124178099A30}"/>
              </a:ext>
            </a:extLst>
          </p:cNvPr>
          <p:cNvPicPr>
            <a:picLocks noChangeAspect="1"/>
          </p:cNvPicPr>
          <p:nvPr/>
        </p:nvPicPr>
        <p:blipFill>
          <a:blip r:embed="rId19">
            <a:duotone>
              <a:prstClr val="black"/>
              <a:srgbClr val="FF3399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0" b="99884" l="0" r="100000">
                        <a14:foregroundMark x1="47619" y1="43772" x2="47619" y2="43772"/>
                        <a14:foregroundMark x1="50952" y1="10361" x2="50952" y2="103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670748">
            <a:off x="10528726" y="1711636"/>
            <a:ext cx="644427" cy="659004"/>
          </a:xfrm>
          <a:prstGeom prst="rect">
            <a:avLst/>
          </a:prstGeom>
        </p:spPr>
      </p:pic>
      <p:sp>
        <p:nvSpPr>
          <p:cNvPr id="172" name="Rectangle 171">
            <a:extLst>
              <a:ext uri="{FF2B5EF4-FFF2-40B4-BE49-F238E27FC236}">
                <a16:creationId xmlns:a16="http://schemas.microsoft.com/office/drawing/2014/main" id="{0D6E846B-2F41-43DD-A234-57B0F8E609A2}"/>
              </a:ext>
            </a:extLst>
          </p:cNvPr>
          <p:cNvSpPr/>
          <p:nvPr/>
        </p:nvSpPr>
        <p:spPr>
          <a:xfrm>
            <a:off x="8767979" y="1771138"/>
            <a:ext cx="175400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ades" panose="02000500000000000000" pitchFamily="2" charset="0"/>
              </a:rPr>
              <a:t>Click here to view</a:t>
            </a:r>
          </a:p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ades" panose="02000500000000000000" pitchFamily="2" charset="0"/>
              </a:rPr>
              <a:t> Pokemon of the Month</a:t>
            </a:r>
          </a:p>
        </p:txBody>
      </p:sp>
      <p:sp>
        <p:nvSpPr>
          <p:cNvPr id="174" name="Flowchart: Alternate Process 173">
            <a:extLst>
              <a:ext uri="{FF2B5EF4-FFF2-40B4-BE49-F238E27FC236}">
                <a16:creationId xmlns:a16="http://schemas.microsoft.com/office/drawing/2014/main" id="{671C7D9D-756B-4BB5-8E5A-913A951DCC1F}"/>
              </a:ext>
            </a:extLst>
          </p:cNvPr>
          <p:cNvSpPr/>
          <p:nvPr/>
        </p:nvSpPr>
        <p:spPr>
          <a:xfrm>
            <a:off x="6359117" y="1726880"/>
            <a:ext cx="2095913" cy="534836"/>
          </a:xfrm>
          <a:prstGeom prst="flowChartAlternateProcess">
            <a:avLst/>
          </a:prstGeom>
          <a:solidFill>
            <a:schemeClr val="dk1">
              <a:alpha val="50000"/>
            </a:schemeClr>
          </a:solidFill>
          <a:ln>
            <a:solidFill>
              <a:srgbClr val="FF3399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ades" panose="02000500000000000000" pitchFamily="2" charset="0"/>
              </a:rPr>
              <a:t>Challenges</a:t>
            </a:r>
          </a:p>
        </p:txBody>
      </p:sp>
      <p:pic>
        <p:nvPicPr>
          <p:cNvPr id="176" name="Picture 175">
            <a:extLst>
              <a:ext uri="{FF2B5EF4-FFF2-40B4-BE49-F238E27FC236}">
                <a16:creationId xmlns:a16="http://schemas.microsoft.com/office/drawing/2014/main" id="{2D582B35-B144-4170-BCBC-DBFEFFBB4F5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6481095" y="6452622"/>
            <a:ext cx="445583" cy="349323"/>
          </a:xfrm>
          <a:prstGeom prst="rect">
            <a:avLst/>
          </a:prstGeom>
        </p:spPr>
      </p:pic>
      <p:sp>
        <p:nvSpPr>
          <p:cNvPr id="177" name="TextBox 176">
            <a:extLst>
              <a:ext uri="{FF2B5EF4-FFF2-40B4-BE49-F238E27FC236}">
                <a16:creationId xmlns:a16="http://schemas.microsoft.com/office/drawing/2014/main" id="{DFDF8BB1-CD47-47FA-BE86-427A5F55DC18}"/>
              </a:ext>
            </a:extLst>
          </p:cNvPr>
          <p:cNvSpPr txBox="1"/>
          <p:nvPr/>
        </p:nvSpPr>
        <p:spPr>
          <a:xfrm>
            <a:off x="655836" y="2404106"/>
            <a:ext cx="1489223" cy="246221"/>
          </a:xfrm>
          <a:prstGeom prst="rect">
            <a:avLst/>
          </a:prstGeom>
          <a:noFill/>
          <a:ln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Community Highlights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621DB49F-604C-4BEC-81CF-B8B0BD7837C9}"/>
              </a:ext>
            </a:extLst>
          </p:cNvPr>
          <p:cNvSpPr txBox="1"/>
          <p:nvPr/>
        </p:nvSpPr>
        <p:spPr>
          <a:xfrm>
            <a:off x="658426" y="2699556"/>
            <a:ext cx="1489223" cy="246221"/>
          </a:xfrm>
          <a:prstGeom prst="rect">
            <a:avLst/>
          </a:prstGeom>
          <a:noFill/>
          <a:ln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Social Pages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87DF225B-1C11-4D58-A217-92FA8C09849D}"/>
              </a:ext>
            </a:extLst>
          </p:cNvPr>
          <p:cNvSpPr txBox="1"/>
          <p:nvPr/>
        </p:nvSpPr>
        <p:spPr>
          <a:xfrm>
            <a:off x="658425" y="2990694"/>
            <a:ext cx="1489223" cy="246221"/>
          </a:xfrm>
          <a:prstGeom prst="rect">
            <a:avLst/>
          </a:prstGeom>
          <a:noFill/>
          <a:ln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Trainer Card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4B4CBB6-C628-486B-97DE-FC74DE01E186}"/>
              </a:ext>
            </a:extLst>
          </p:cNvPr>
          <p:cNvSpPr txBox="1"/>
          <p:nvPr/>
        </p:nvSpPr>
        <p:spPr>
          <a:xfrm>
            <a:off x="655836" y="3286144"/>
            <a:ext cx="1489223" cy="246221"/>
          </a:xfrm>
          <a:prstGeom prst="rect">
            <a:avLst/>
          </a:prstGeom>
          <a:noFill/>
          <a:ln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Card Game Sources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23EACC48-7962-41E3-AA59-CBA5BAE226FB}"/>
              </a:ext>
            </a:extLst>
          </p:cNvPr>
          <p:cNvSpPr txBox="1"/>
          <p:nvPr/>
        </p:nvSpPr>
        <p:spPr>
          <a:xfrm>
            <a:off x="653898" y="3577282"/>
            <a:ext cx="1489223" cy="246221"/>
          </a:xfrm>
          <a:prstGeom prst="rect">
            <a:avLst/>
          </a:prstGeom>
          <a:noFill/>
          <a:ln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Solo Challenges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C96E5327-DCB4-451B-8DE3-F86221407964}"/>
              </a:ext>
            </a:extLst>
          </p:cNvPr>
          <p:cNvSpPr txBox="1"/>
          <p:nvPr/>
        </p:nvSpPr>
        <p:spPr>
          <a:xfrm>
            <a:off x="653898" y="3872076"/>
            <a:ext cx="1489223" cy="246221"/>
          </a:xfrm>
          <a:prstGeom prst="rect">
            <a:avLst/>
          </a:prstGeom>
          <a:noFill/>
          <a:ln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Shadow Power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26E287D1-73ED-4500-990D-96D649D5FCD8}"/>
              </a:ext>
            </a:extLst>
          </p:cNvPr>
          <p:cNvSpPr txBox="1"/>
          <p:nvPr/>
        </p:nvSpPr>
        <p:spPr>
          <a:xfrm>
            <a:off x="653898" y="4175128"/>
            <a:ext cx="1489223" cy="246221"/>
          </a:xfrm>
          <a:prstGeom prst="rect">
            <a:avLst/>
          </a:prstGeom>
          <a:noFill/>
          <a:ln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GK Shop</a:t>
            </a:r>
            <a:endParaRPr lang="en-US" sz="1000" i="1" dirty="0">
              <a:latin typeface="hades" panose="02000500000000000000" pitchFamily="2" charset="0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4DC64715-BEBC-4111-8259-5D68D96F77F2}"/>
              </a:ext>
            </a:extLst>
          </p:cNvPr>
          <p:cNvSpPr txBox="1"/>
          <p:nvPr/>
        </p:nvSpPr>
        <p:spPr>
          <a:xfrm>
            <a:off x="653898" y="4478180"/>
            <a:ext cx="1489223" cy="246221"/>
          </a:xfrm>
          <a:prstGeom prst="rect">
            <a:avLst/>
          </a:prstGeom>
          <a:noFill/>
          <a:ln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GLIKCH DEvelopers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93E0F592-2A14-43C0-8B02-DFCF84D8BAF9}"/>
              </a:ext>
            </a:extLst>
          </p:cNvPr>
          <p:cNvSpPr txBox="1"/>
          <p:nvPr/>
        </p:nvSpPr>
        <p:spPr>
          <a:xfrm>
            <a:off x="646855" y="4791789"/>
            <a:ext cx="1489223" cy="246221"/>
          </a:xfrm>
          <a:prstGeom prst="rect">
            <a:avLst/>
          </a:prstGeom>
          <a:noFill/>
          <a:ln>
            <a:solidFill>
              <a:srgbClr val="FF99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POKE-EXCHANGE</a:t>
            </a:r>
          </a:p>
        </p:txBody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4656CBA2-A4E0-4EE8-837A-971790551FD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0000" b="100000" l="10000" r="90000">
                        <a14:foregroundMark x1="37656" y1="27250" x2="53906" y2="20833"/>
                        <a14:foregroundMark x1="53490" y1="21000" x2="62760" y2="25417"/>
                        <a14:foregroundMark x1="62656" y1="25417" x2="70417" y2="37333"/>
                        <a14:foregroundMark x1="70417" y1="37333" x2="72760" y2="54167"/>
                        <a14:foregroundMark x1="72917" y1="54167" x2="72031" y2="70833"/>
                        <a14:foregroundMark x1="72031" y1="70667" x2="69635" y2="80583"/>
                        <a14:foregroundMark x1="69635" y1="80583" x2="54271" y2="95667"/>
                        <a14:foregroundMark x1="54271" y1="95667" x2="45677" y2="96250"/>
                        <a14:foregroundMark x1="45573" y1="96000" x2="36302" y2="90250"/>
                        <a14:foregroundMark x1="36302" y1="89417" x2="30469" y2="76917"/>
                        <a14:foregroundMark x1="30469" y1="75833" x2="27187" y2="52500"/>
                        <a14:foregroundMark x1="27187" y1="52333" x2="32552" y2="33917"/>
                        <a14:foregroundMark x1="32396" y1="33750" x2="38125" y2="27083"/>
                        <a14:foregroundMark x1="43646" y1="20667" x2="52604" y2="19000"/>
                        <a14:foregroundMark x1="29531" y1="40250" x2="32292" y2="43500"/>
                        <a14:foregroundMark x1="26406" y1="49750" x2="32552" y2="56000"/>
                        <a14:foregroundMark x1="26823" y1="48333" x2="25521" y2="59000"/>
                        <a14:foregroundMark x1="26563" y1="47917" x2="25885" y2="52333"/>
                        <a14:backgroundMark x1="66771" y1="26917" x2="72240" y2="34583"/>
                        <a14:backgroundMark x1="73438" y1="38917" x2="77865" y2="60000"/>
                        <a14:backgroundMark x1="76406" y1="51833" x2="76719" y2="68917"/>
                        <a14:backgroundMark x1="75156" y1="47917" x2="77344" y2="66667"/>
                        <a14:backgroundMark x1="76406" y1="46417" x2="75938" y2="68583"/>
                        <a14:backgroundMark x1="65990" y1="97250" x2="65990" y2="97250"/>
                        <a14:backgroundMark x1="66927" y1="94333" x2="58073" y2="99583"/>
                        <a14:backgroundMark x1="36302" y1="96250" x2="44427" y2="99167"/>
                        <a14:backgroundMark x1="32813" y1="89167" x2="27187" y2="78583"/>
                        <a14:backgroundMark x1="27187" y1="77500" x2="23958" y2="60167"/>
                        <a14:backgroundMark x1="41146" y1="99083" x2="68646" y2="99250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084007">
            <a:off x="455430" y="5415095"/>
            <a:ext cx="1687232" cy="1054520"/>
          </a:xfrm>
          <a:prstGeom prst="rect">
            <a:avLst/>
          </a:prstGeom>
          <a:ln>
            <a:noFill/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97" name="Rectangle 196">
            <a:extLst>
              <a:ext uri="{FF2B5EF4-FFF2-40B4-BE49-F238E27FC236}">
                <a16:creationId xmlns:a16="http://schemas.microsoft.com/office/drawing/2014/main" id="{E1BB758F-520A-4BE3-9564-049D564E1535}"/>
              </a:ext>
            </a:extLst>
          </p:cNvPr>
          <p:cNvSpPr/>
          <p:nvPr/>
        </p:nvSpPr>
        <p:spPr>
          <a:xfrm>
            <a:off x="836996" y="5432409"/>
            <a:ext cx="1027311" cy="558186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prstTxWarp prst="textArchUp">
              <a:avLst>
                <a:gd name="adj" fmla="val 10404016"/>
              </a:avLst>
            </a:prstTxWarp>
            <a:spAutoFit/>
          </a:bodyPr>
          <a:lstStyle/>
          <a:p>
            <a:pPr algn="ctr"/>
            <a:r>
              <a:rPr lang="en-US" sz="2400" b="1" dirty="0">
                <a:ln w="0">
                  <a:solidFill>
                    <a:srgbClr val="FFC000"/>
                  </a:solidFill>
                </a:ln>
                <a:gradFill>
                  <a:gsLst>
                    <a:gs pos="81000">
                      <a:schemeClr val="accent2">
                        <a:lumMod val="75000"/>
                      </a:schemeClr>
                    </a:gs>
                    <a:gs pos="44000">
                      <a:srgbClr val="8C0A8C"/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ther Danger - Demo" panose="02000500000000000000" pitchFamily="2" charset="0"/>
              </a:rPr>
              <a:t>EXP SCRAMBLE</a:t>
            </a:r>
            <a:endParaRPr lang="en-US" sz="2400" b="1" cap="none" spc="0" dirty="0">
              <a:ln w="0">
                <a:solidFill>
                  <a:srgbClr val="FFC000"/>
                </a:solidFill>
              </a:ln>
              <a:gradFill>
                <a:gsLst>
                  <a:gs pos="81000">
                    <a:schemeClr val="accent2">
                      <a:lumMod val="75000"/>
                    </a:schemeClr>
                  </a:gs>
                  <a:gs pos="44000">
                    <a:srgbClr val="8C0A8C"/>
                  </a:gs>
                </a:gsLst>
                <a:lin ang="540000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nother Danger - Demo" panose="02000500000000000000" pitchFamily="2" charset="0"/>
            </a:endParaRPr>
          </a:p>
        </p:txBody>
      </p:sp>
      <p:pic>
        <p:nvPicPr>
          <p:cNvPr id="199" name="Picture 198">
            <a:extLst>
              <a:ext uri="{FF2B5EF4-FFF2-40B4-BE49-F238E27FC236}">
                <a16:creationId xmlns:a16="http://schemas.microsoft.com/office/drawing/2014/main" id="{C694ED05-495F-4E1F-A6F0-A143A24966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060624" y="2748142"/>
            <a:ext cx="204312" cy="20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19FACF7-66A8-413E-9386-906E1CE9F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D146E35-7905-489B-954C-6F93AD68A5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Brush/>
                    </a14:imgEffect>
                    <a14:imgEffect>
                      <a14:sharpenSoften amount="50000"/>
                    </a14:imgEffect>
                    <a14:imgEffect>
                      <a14:saturation sat="2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r="28454"/>
          <a:stretch/>
        </p:blipFill>
        <p:spPr>
          <a:xfrm>
            <a:off x="1819275" y="0"/>
            <a:ext cx="8722895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4B0C9E-2063-4717-A47D-379A175855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238" b="96575" l="0" r="80000">
                        <a14:foregroundMark x1="20260" y1="16438" x2="34271" y2="9589"/>
                        <a14:foregroundMark x1="35469" y1="86364" x2="53854" y2="85056"/>
                        <a14:foregroundMark x1="59271" y1="78518" x2="68385" y2="53798"/>
                        <a14:backgroundMark x1="35365" y1="95766" x2="60104" y2="95766"/>
                        <a14:backgroundMark x1="39323" y1="94147" x2="51146" y2="93151"/>
                        <a14:backgroundMark x1="37396" y1="94334" x2="60781" y2="90909"/>
                        <a14:backgroundMark x1="35625" y1="93524" x2="65833" y2="92217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r="19156"/>
          <a:stretch/>
        </p:blipFill>
        <p:spPr>
          <a:xfrm rot="20313741">
            <a:off x="4371642" y="1494229"/>
            <a:ext cx="3739916" cy="3869541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78BAB68-1447-4FA9-8733-ED6A6E8CF79C}"/>
              </a:ext>
            </a:extLst>
          </p:cNvPr>
          <p:cNvSpPr/>
          <p:nvPr/>
        </p:nvSpPr>
        <p:spPr>
          <a:xfrm>
            <a:off x="3764239" y="1746106"/>
            <a:ext cx="4958409" cy="2693045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prstTxWarp prst="textArchUp">
              <a:avLst>
                <a:gd name="adj" fmla="val 10140109"/>
              </a:avLst>
            </a:prstTxWarp>
            <a:spAutoFit/>
          </a:bodyPr>
          <a:lstStyle/>
          <a:p>
            <a:pPr algn="ctr"/>
            <a:r>
              <a:rPr lang="en-US" sz="9600" b="1" cap="none" spc="0" dirty="0">
                <a:ln w="0">
                  <a:solidFill>
                    <a:srgbClr val="FFC000"/>
                  </a:solidFill>
                </a:ln>
                <a:gradFill>
                  <a:gsLst>
                    <a:gs pos="81000">
                      <a:schemeClr val="accent2">
                        <a:lumMod val="75000"/>
                      </a:schemeClr>
                    </a:gs>
                    <a:gs pos="44000">
                      <a:srgbClr val="8C0A8C"/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ther Danger - Demo" panose="02000500000000000000" pitchFamily="2" charset="0"/>
              </a:rPr>
              <a:t>Shadow</a:t>
            </a:r>
            <a:endParaRPr lang="en-US" sz="5400" b="1" cap="none" spc="0" dirty="0">
              <a:ln w="0">
                <a:solidFill>
                  <a:srgbClr val="FFC000"/>
                </a:solidFill>
              </a:ln>
              <a:gradFill>
                <a:gsLst>
                  <a:gs pos="81000">
                    <a:schemeClr val="accent2">
                      <a:lumMod val="75000"/>
                    </a:schemeClr>
                  </a:gs>
                  <a:gs pos="44000">
                    <a:srgbClr val="8C0A8C"/>
                  </a:gs>
                </a:gsLst>
                <a:lin ang="540000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nother Danger - Demo" panose="020005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16A49F-1A25-46CB-9C6D-400FD00507A4}"/>
              </a:ext>
            </a:extLst>
          </p:cNvPr>
          <p:cNvSpPr/>
          <p:nvPr/>
        </p:nvSpPr>
        <p:spPr>
          <a:xfrm>
            <a:off x="3916638" y="2967651"/>
            <a:ext cx="4958409" cy="269304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>
                <a:gd name="adj" fmla="val 21258473"/>
              </a:avLst>
            </a:prstTxWarp>
            <a:spAutoFit/>
          </a:bodyPr>
          <a:lstStyle/>
          <a:p>
            <a:pPr algn="ctr"/>
            <a:r>
              <a:rPr lang="en-US" sz="9600" b="1" cap="none" spc="300" dirty="0">
                <a:ln w="0">
                  <a:solidFill>
                    <a:srgbClr val="FFC000"/>
                  </a:solidFill>
                </a:ln>
                <a:gradFill>
                  <a:gsLst>
                    <a:gs pos="77000">
                      <a:srgbClr val="7030A0"/>
                    </a:gs>
                    <a:gs pos="23000">
                      <a:schemeClr val="accent2">
                        <a:lumMod val="75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ther Danger - Demo" panose="02000500000000000000" pitchFamily="2" charset="0"/>
              </a:rPr>
              <a:t>Trainer</a:t>
            </a:r>
            <a:endParaRPr lang="en-US" sz="5400" b="1" cap="none" spc="300" dirty="0">
              <a:ln w="0">
                <a:solidFill>
                  <a:srgbClr val="FFC000"/>
                </a:solidFill>
              </a:ln>
              <a:gradFill>
                <a:gsLst>
                  <a:gs pos="77000">
                    <a:srgbClr val="7030A0"/>
                  </a:gs>
                  <a:gs pos="23000">
                    <a:schemeClr val="accent2">
                      <a:lumMod val="75000"/>
                    </a:schemeClr>
                  </a:gs>
                </a:gsLst>
                <a:lin ang="540000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nother Danger - Demo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369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45">
            <a:extLst>
              <a:ext uri="{FF2B5EF4-FFF2-40B4-BE49-F238E27FC236}">
                <a16:creationId xmlns:a16="http://schemas.microsoft.com/office/drawing/2014/main" id="{81CAF1FC-1E4A-4042-8ECD-D3F24A22D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7A6437-5654-4D89-A2D1-549A0422A6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Brush/>
                    </a14:imgEffect>
                    <a14:imgEffect>
                      <a14:sharpenSoften amount="50000"/>
                    </a14:imgEffect>
                    <a14:imgEffect>
                      <a14:saturation sat="2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l="23636" r="43599"/>
          <a:stretch/>
        </p:blipFill>
        <p:spPr>
          <a:xfrm>
            <a:off x="619125" y="0"/>
            <a:ext cx="4000500" cy="6868021"/>
          </a:xfrm>
          <a:prstGeom prst="rect">
            <a:avLst/>
          </a:prstGeom>
        </p:spPr>
      </p:pic>
      <p:sp>
        <p:nvSpPr>
          <p:cNvPr id="20" name="Flowchart: Alternate Process 19">
            <a:extLst>
              <a:ext uri="{FF2B5EF4-FFF2-40B4-BE49-F238E27FC236}">
                <a16:creationId xmlns:a16="http://schemas.microsoft.com/office/drawing/2014/main" id="{906F8A87-9F95-4411-86CE-71AD200962AF}"/>
              </a:ext>
            </a:extLst>
          </p:cNvPr>
          <p:cNvSpPr/>
          <p:nvPr/>
        </p:nvSpPr>
        <p:spPr>
          <a:xfrm>
            <a:off x="827277" y="459420"/>
            <a:ext cx="3592323" cy="422567"/>
          </a:xfrm>
          <a:prstGeom prst="flowChartAlternate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7C70636-8732-4BBF-A68A-E64B2E39BD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8018" y="242260"/>
            <a:ext cx="777835" cy="805986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22" name="Flowchart: Alternate Process 21">
            <a:extLst>
              <a:ext uri="{FF2B5EF4-FFF2-40B4-BE49-F238E27FC236}">
                <a16:creationId xmlns:a16="http://schemas.microsoft.com/office/drawing/2014/main" id="{28BA55F7-43DE-444A-BC09-DFA2D8EA389C}"/>
              </a:ext>
            </a:extLst>
          </p:cNvPr>
          <p:cNvSpPr/>
          <p:nvPr/>
        </p:nvSpPr>
        <p:spPr>
          <a:xfrm>
            <a:off x="3152776" y="543844"/>
            <a:ext cx="1191412" cy="247227"/>
          </a:xfrm>
          <a:prstGeom prst="flowChartAlternateProcess">
            <a:avLst/>
          </a:prstGeom>
          <a:ln>
            <a:solidFill>
              <a:srgbClr val="FF993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Login / Register</a:t>
            </a:r>
          </a:p>
        </p:txBody>
      </p: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C3D8003F-DEE4-4BF6-AAC2-DA251E49BE16}"/>
              </a:ext>
            </a:extLst>
          </p:cNvPr>
          <p:cNvSpPr/>
          <p:nvPr/>
        </p:nvSpPr>
        <p:spPr>
          <a:xfrm>
            <a:off x="933451" y="514846"/>
            <a:ext cx="361949" cy="285751"/>
          </a:xfrm>
          <a:prstGeom prst="flowChartAlternateProcess">
            <a:avLst/>
          </a:prstGeom>
          <a:ln>
            <a:solidFill>
              <a:srgbClr val="FF993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ades" panose="02000500000000000000" pitchFamily="2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8D3850E-933A-40B0-A0A5-2CF3C26F5D36}"/>
              </a:ext>
            </a:extLst>
          </p:cNvPr>
          <p:cNvGrpSpPr/>
          <p:nvPr/>
        </p:nvGrpSpPr>
        <p:grpSpPr>
          <a:xfrm>
            <a:off x="1000125" y="591048"/>
            <a:ext cx="238125" cy="133349"/>
            <a:chOff x="9629775" y="1533525"/>
            <a:chExt cx="304800" cy="209548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FFA3F47-CB93-4520-B4A0-8A181D84DF6A}"/>
                </a:ext>
              </a:extLst>
            </p:cNvPr>
            <p:cNvCxnSpPr>
              <a:cxnSpLocks/>
            </p:cNvCxnSpPr>
            <p:nvPr/>
          </p:nvCxnSpPr>
          <p:spPr>
            <a:xfrm>
              <a:off x="9629775" y="1533525"/>
              <a:ext cx="304800" cy="0"/>
            </a:xfrm>
            <a:prstGeom prst="line">
              <a:avLst/>
            </a:prstGeom>
            <a:ln w="38100">
              <a:solidFill>
                <a:srgbClr val="FF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F0485F0-1A61-457F-BC8E-BB7CED72D300}"/>
                </a:ext>
              </a:extLst>
            </p:cNvPr>
            <p:cNvCxnSpPr>
              <a:cxnSpLocks/>
            </p:cNvCxnSpPr>
            <p:nvPr/>
          </p:nvCxnSpPr>
          <p:spPr>
            <a:xfrm>
              <a:off x="9629775" y="1638300"/>
              <a:ext cx="304800" cy="0"/>
            </a:xfrm>
            <a:prstGeom prst="line">
              <a:avLst/>
            </a:prstGeom>
            <a:ln w="38100">
              <a:solidFill>
                <a:srgbClr val="FF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0426B71-B452-4C8D-86DE-5B536D25DCA2}"/>
                </a:ext>
              </a:extLst>
            </p:cNvPr>
            <p:cNvCxnSpPr>
              <a:cxnSpLocks/>
            </p:cNvCxnSpPr>
            <p:nvPr/>
          </p:nvCxnSpPr>
          <p:spPr>
            <a:xfrm>
              <a:off x="9629775" y="1743073"/>
              <a:ext cx="304800" cy="0"/>
            </a:xfrm>
            <a:prstGeom prst="line">
              <a:avLst/>
            </a:prstGeom>
            <a:ln w="38100">
              <a:solidFill>
                <a:srgbClr val="FF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537A07CD-D164-4D2B-AF3A-5A86FC817792}"/>
              </a:ext>
            </a:extLst>
          </p:cNvPr>
          <p:cNvSpPr/>
          <p:nvPr/>
        </p:nvSpPr>
        <p:spPr>
          <a:xfrm>
            <a:off x="830890" y="1173993"/>
            <a:ext cx="3579185" cy="5417803"/>
          </a:xfrm>
          <a:prstGeom prst="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lowchart: Alternate Process 47">
            <a:extLst>
              <a:ext uri="{FF2B5EF4-FFF2-40B4-BE49-F238E27FC236}">
                <a16:creationId xmlns:a16="http://schemas.microsoft.com/office/drawing/2014/main" id="{CCC29751-66D3-42CB-8C5F-875810EF0F7F}"/>
              </a:ext>
            </a:extLst>
          </p:cNvPr>
          <p:cNvSpPr/>
          <p:nvPr/>
        </p:nvSpPr>
        <p:spPr>
          <a:xfrm>
            <a:off x="4762501" y="86221"/>
            <a:ext cx="1933574" cy="4067176"/>
          </a:xfrm>
          <a:prstGeom prst="flowChartAlternateProcess">
            <a:avLst/>
          </a:prstGeom>
          <a:ln>
            <a:solidFill>
              <a:srgbClr val="FF993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000" dirty="0">
                <a:latin typeface="hades" panose="02000500000000000000" pitchFamily="2" charset="0"/>
              </a:rPr>
              <a:t>TEAMS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000" dirty="0">
                <a:latin typeface="hades" panose="02000500000000000000" pitchFamily="2" charset="0"/>
              </a:rPr>
              <a:t>COLLECTION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000" dirty="0">
                <a:latin typeface="hades" panose="02000500000000000000" pitchFamily="2" charset="0"/>
              </a:rPr>
              <a:t>Ranks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000" dirty="0">
                <a:latin typeface="hades" panose="02000500000000000000" pitchFamily="2" charset="0"/>
              </a:rPr>
              <a:t>Pokedex</a:t>
            </a:r>
          </a:p>
          <a:p>
            <a:endParaRPr lang="en-US" sz="1000" dirty="0">
              <a:latin typeface="hades" panose="02000500000000000000" pitchFamily="2" charset="0"/>
            </a:endParaRPr>
          </a:p>
          <a:p>
            <a:pPr algn="ctr"/>
            <a:r>
              <a:rPr lang="en-US" sz="1000" dirty="0">
                <a:latin typeface="hades" panose="02000500000000000000" pitchFamily="2" charset="0"/>
              </a:rPr>
              <a:t>---</a:t>
            </a:r>
          </a:p>
          <a:p>
            <a:pPr algn="ctr"/>
            <a:endParaRPr lang="en-US" sz="1000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Community Highlights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Social Pages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Trainer Card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Card Game Sources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Solo Challenges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GK SHOP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GLIKCH DEVELOPERS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Poke-Exchange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C6724B4-A400-454F-9A9E-92D5ED301A7A}"/>
              </a:ext>
            </a:extLst>
          </p:cNvPr>
          <p:cNvGrpSpPr/>
          <p:nvPr/>
        </p:nvGrpSpPr>
        <p:grpSpPr>
          <a:xfrm>
            <a:off x="5027431" y="2920042"/>
            <a:ext cx="1468620" cy="938080"/>
            <a:chOff x="455430" y="5415095"/>
            <a:chExt cx="1687232" cy="1054520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17D7054D-46F2-4811-B759-214559B2C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100000" l="10000" r="90000">
                          <a14:foregroundMark x1="37656" y1="27250" x2="53906" y2="20833"/>
                          <a14:foregroundMark x1="53490" y1="21000" x2="62760" y2="25417"/>
                          <a14:foregroundMark x1="62656" y1="25417" x2="70417" y2="37333"/>
                          <a14:foregroundMark x1="70417" y1="37333" x2="72760" y2="54167"/>
                          <a14:foregroundMark x1="72917" y1="54167" x2="72031" y2="70833"/>
                          <a14:foregroundMark x1="72031" y1="70667" x2="69635" y2="80583"/>
                          <a14:foregroundMark x1="69635" y1="80583" x2="54271" y2="95667"/>
                          <a14:foregroundMark x1="54271" y1="95667" x2="45677" y2="96250"/>
                          <a14:foregroundMark x1="45573" y1="96000" x2="36302" y2="90250"/>
                          <a14:foregroundMark x1="36302" y1="89417" x2="30469" y2="76917"/>
                          <a14:foregroundMark x1="30469" y1="75833" x2="27187" y2="52500"/>
                          <a14:foregroundMark x1="27187" y1="52333" x2="32552" y2="33917"/>
                          <a14:foregroundMark x1="32396" y1="33750" x2="38125" y2="27083"/>
                          <a14:foregroundMark x1="43646" y1="20667" x2="52604" y2="19000"/>
                          <a14:foregroundMark x1="29531" y1="40250" x2="32292" y2="43500"/>
                          <a14:foregroundMark x1="26406" y1="49750" x2="32552" y2="56000"/>
                          <a14:foregroundMark x1="26823" y1="48333" x2="25521" y2="59000"/>
                          <a14:foregroundMark x1="26563" y1="47917" x2="25885" y2="52333"/>
                          <a14:backgroundMark x1="66771" y1="26917" x2="72240" y2="34583"/>
                          <a14:backgroundMark x1="73438" y1="38917" x2="77865" y2="60000"/>
                          <a14:backgroundMark x1="76406" y1="51833" x2="76719" y2="68917"/>
                          <a14:backgroundMark x1="75156" y1="47917" x2="77344" y2="66667"/>
                          <a14:backgroundMark x1="76406" y1="46417" x2="75938" y2="68583"/>
                          <a14:backgroundMark x1="65990" y1="97250" x2="65990" y2="97250"/>
                          <a14:backgroundMark x1="66927" y1="94333" x2="58073" y2="99583"/>
                          <a14:backgroundMark x1="36302" y1="96250" x2="44427" y2="99167"/>
                          <a14:backgroundMark x1="32813" y1="89167" x2="27187" y2="78583"/>
                          <a14:backgroundMark x1="27187" y1="77500" x2="23958" y2="60167"/>
                          <a14:backgroundMark x1="41146" y1="99083" x2="68646" y2="99250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084007">
              <a:off x="455430" y="5415095"/>
              <a:ext cx="1687232" cy="1054520"/>
            </a:xfrm>
            <a:prstGeom prst="rect">
              <a:avLst/>
            </a:prstGeom>
            <a:ln>
              <a:noFill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FB9E289-CE69-412F-808A-0C37D4E8B7D5}"/>
                </a:ext>
              </a:extLst>
            </p:cNvPr>
            <p:cNvSpPr/>
            <p:nvPr/>
          </p:nvSpPr>
          <p:spPr>
            <a:xfrm>
              <a:off x="836996" y="5432409"/>
              <a:ext cx="1027311" cy="558186"/>
            </a:xfrm>
            <a:prstGeom prst="rect">
              <a:avLst/>
            </a:prstGeom>
            <a:noFill/>
            <a:effectLst/>
          </p:spPr>
          <p:txBody>
            <a:bodyPr wrap="none" lIns="91440" tIns="45720" rIns="91440" bIns="45720">
              <a:prstTxWarp prst="textArchUp">
                <a:avLst>
                  <a:gd name="adj" fmla="val 10404016"/>
                </a:avLst>
              </a:prstTxWarp>
              <a:spAutoFit/>
            </a:bodyPr>
            <a:lstStyle/>
            <a:p>
              <a:pPr algn="ctr"/>
              <a:r>
                <a:rPr lang="en-US" sz="1400" b="1" dirty="0">
                  <a:ln w="0">
                    <a:solidFill>
                      <a:srgbClr val="FFC000"/>
                    </a:solidFill>
                  </a:ln>
                  <a:gradFill>
                    <a:gsLst>
                      <a:gs pos="81000">
                        <a:schemeClr val="accent2">
                          <a:lumMod val="75000"/>
                        </a:schemeClr>
                      </a:gs>
                      <a:gs pos="44000">
                        <a:srgbClr val="8C0A8C"/>
                      </a:gs>
                    </a:gsLst>
                    <a:lin ang="540000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other Danger - Demo" panose="02000500000000000000" pitchFamily="2" charset="0"/>
                </a:rPr>
                <a:t>EXP SCRAMBLE</a:t>
              </a:r>
              <a:endParaRPr lang="en-US" sz="1400" b="1" cap="none" spc="0" dirty="0">
                <a:ln w="0">
                  <a:solidFill>
                    <a:srgbClr val="FFC000"/>
                  </a:solidFill>
                </a:ln>
                <a:gradFill>
                  <a:gsLst>
                    <a:gs pos="81000">
                      <a:schemeClr val="accent2">
                        <a:lumMod val="75000"/>
                      </a:schemeClr>
                    </a:gs>
                    <a:gs pos="44000">
                      <a:srgbClr val="8C0A8C"/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ther Danger - Demo" panose="02000500000000000000" pitchFamily="2" charset="0"/>
              </a:endParaRPr>
            </a:p>
          </p:txBody>
        </p:sp>
      </p:grp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85C1C911-90D5-461C-8A88-ACB8265F4C91}"/>
              </a:ext>
            </a:extLst>
          </p:cNvPr>
          <p:cNvSpPr/>
          <p:nvPr/>
        </p:nvSpPr>
        <p:spPr>
          <a:xfrm>
            <a:off x="968516" y="5630818"/>
            <a:ext cx="683732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hades" panose="02000500000000000000" pitchFamily="2" charset="0"/>
              </a:rPr>
              <a:t>Platform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588C247E-4B10-4F83-8651-508C26E73DAF}"/>
              </a:ext>
            </a:extLst>
          </p:cNvPr>
          <p:cNvSpPr/>
          <p:nvPr/>
        </p:nvSpPr>
        <p:spPr>
          <a:xfrm>
            <a:off x="1776074" y="5631841"/>
            <a:ext cx="692968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Game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C18BCCD0-15C1-45F6-9B8F-C6A896AE2BDD}"/>
              </a:ext>
            </a:extLst>
          </p:cNvPr>
          <p:cNvSpPr/>
          <p:nvPr/>
        </p:nvSpPr>
        <p:spPr>
          <a:xfrm>
            <a:off x="954568" y="6106910"/>
            <a:ext cx="674206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Region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E2582DF5-A4FC-4BB5-AECB-E4E2853EA526}"/>
              </a:ext>
            </a:extLst>
          </p:cNvPr>
          <p:cNvSpPr/>
          <p:nvPr/>
        </p:nvSpPr>
        <p:spPr>
          <a:xfrm>
            <a:off x="1771311" y="6106911"/>
            <a:ext cx="702494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SDT APP</a:t>
            </a:r>
          </a:p>
        </p:txBody>
      </p:sp>
      <p:graphicFrame>
        <p:nvGraphicFramePr>
          <p:cNvPr id="73" name="Table 70">
            <a:extLst>
              <a:ext uri="{FF2B5EF4-FFF2-40B4-BE49-F238E27FC236}">
                <a16:creationId xmlns:a16="http://schemas.microsoft.com/office/drawing/2014/main" id="{BB78C6D8-031D-4D9F-BC7C-A6BB5E79C7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5879670"/>
              </p:ext>
            </p:extLst>
          </p:nvPr>
        </p:nvGraphicFramePr>
        <p:xfrm>
          <a:off x="914400" y="2921791"/>
          <a:ext cx="3392921" cy="1843811"/>
        </p:xfrm>
        <a:graphic>
          <a:graphicData uri="http://schemas.openxmlformats.org/drawingml/2006/table">
            <a:tbl>
              <a:tblPr firstRow="1" bandRow="1">
                <a:tableStyleId>{E929F9F4-4A8F-4326-A1B4-22849713DDAB}</a:tableStyleId>
              </a:tblPr>
              <a:tblGrid>
                <a:gridCol w="605155">
                  <a:extLst>
                    <a:ext uri="{9D8B030D-6E8A-4147-A177-3AD203B41FA5}">
                      <a16:colId xmlns:a16="http://schemas.microsoft.com/office/drawing/2014/main" val="3149207193"/>
                    </a:ext>
                  </a:extLst>
                </a:gridCol>
                <a:gridCol w="539293">
                  <a:extLst>
                    <a:ext uri="{9D8B030D-6E8A-4147-A177-3AD203B41FA5}">
                      <a16:colId xmlns:a16="http://schemas.microsoft.com/office/drawing/2014/main" val="3430985424"/>
                    </a:ext>
                  </a:extLst>
                </a:gridCol>
                <a:gridCol w="630852">
                  <a:extLst>
                    <a:ext uri="{9D8B030D-6E8A-4147-A177-3AD203B41FA5}">
                      <a16:colId xmlns:a16="http://schemas.microsoft.com/office/drawing/2014/main" val="3227479329"/>
                    </a:ext>
                  </a:extLst>
                </a:gridCol>
                <a:gridCol w="634525">
                  <a:extLst>
                    <a:ext uri="{9D8B030D-6E8A-4147-A177-3AD203B41FA5}">
                      <a16:colId xmlns:a16="http://schemas.microsoft.com/office/drawing/2014/main" val="123464272"/>
                    </a:ext>
                  </a:extLst>
                </a:gridCol>
                <a:gridCol w="583046">
                  <a:extLst>
                    <a:ext uri="{9D8B030D-6E8A-4147-A177-3AD203B41FA5}">
                      <a16:colId xmlns:a16="http://schemas.microsoft.com/office/drawing/2014/main" val="1223466224"/>
                    </a:ext>
                  </a:extLst>
                </a:gridCol>
                <a:gridCol w="400050">
                  <a:extLst>
                    <a:ext uri="{9D8B030D-6E8A-4147-A177-3AD203B41FA5}">
                      <a16:colId xmlns:a16="http://schemas.microsoft.com/office/drawing/2014/main" val="865143584"/>
                    </a:ext>
                  </a:extLst>
                </a:gridCol>
              </a:tblGrid>
              <a:tr h="380771">
                <a:tc>
                  <a:txBody>
                    <a:bodyPr/>
                    <a:lstStyle/>
                    <a:p>
                      <a:pPr algn="ctr"/>
                      <a:r>
                        <a:rPr lang="en-US" sz="5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SD USER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00" b="1" kern="1200" dirty="0">
                          <a:solidFill>
                            <a:schemeClr val="lt1"/>
                          </a:solidFill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SD</a:t>
                      </a:r>
                      <a:r>
                        <a:rPr lang="en-US" sz="8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 </a:t>
                      </a:r>
                      <a:r>
                        <a:rPr lang="en-US" sz="500" b="1" kern="1200" dirty="0">
                          <a:solidFill>
                            <a:schemeClr val="lt1"/>
                          </a:solidFill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TEAM(S)</a:t>
                      </a:r>
                      <a:endParaRPr lang="en-US" sz="500" b="1" kern="1200" dirty="0">
                        <a:solidFill>
                          <a:schemeClr val="lt1"/>
                        </a:solidFill>
                        <a:latin typeface="ISOCT2" panose="00000400000000000000" pitchFamily="2" charset="0"/>
                        <a:ea typeface="+mn-ea"/>
                        <a:cs typeface="ISOCT2" panose="000004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00" b="1" kern="1200" dirty="0">
                          <a:solidFill>
                            <a:schemeClr val="lt1"/>
                          </a:solidFill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GAME(S)</a:t>
                      </a:r>
                      <a:endParaRPr lang="en-US" sz="500" b="1" kern="1200" dirty="0">
                        <a:solidFill>
                          <a:schemeClr val="lt1"/>
                        </a:solidFill>
                        <a:latin typeface="ISOCT2" panose="00000400000000000000" pitchFamily="2" charset="0"/>
                        <a:ea typeface="+mn-ea"/>
                        <a:cs typeface="ISOCT2" panose="000004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PLATFORM(S)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APP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7856779"/>
                  </a:ext>
                </a:extLst>
              </a:tr>
              <a:tr h="364906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GLIKCH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GKTM</a:t>
                      </a:r>
                      <a:endParaRPr lang="en-US" sz="1100" dirty="0">
                        <a:latin typeface="ISOCT2" panose="00000400000000000000" pitchFamily="2" charset="0"/>
                        <a:cs typeface="ISOCT2" panose="000004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POKEMON GO!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NTD Switch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USA (NC)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SD348722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5648775"/>
                  </a:ext>
                </a:extLst>
              </a:tr>
              <a:tr h="1903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284983"/>
                  </a:ext>
                </a:extLst>
              </a:tr>
              <a:tr h="1903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0431309"/>
                  </a:ext>
                </a:extLst>
              </a:tr>
              <a:tr h="1903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2230751"/>
                  </a:ext>
                </a:extLst>
              </a:tr>
            </a:tbl>
          </a:graphicData>
        </a:graphic>
      </p:graphicFrame>
      <p:pic>
        <p:nvPicPr>
          <p:cNvPr id="75" name="Picture 74">
            <a:extLst>
              <a:ext uri="{FF2B5EF4-FFF2-40B4-BE49-F238E27FC236}">
                <a16:creationId xmlns:a16="http://schemas.microsoft.com/office/drawing/2014/main" id="{A15B4D7F-DA53-4F30-8698-C1C3A66E5A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879595" y="4800600"/>
            <a:ext cx="216030" cy="216030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4CF132EC-2A19-400F-B663-AA2DA37CF6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 rot="11074820">
            <a:off x="2298569" y="4810124"/>
            <a:ext cx="216030" cy="21603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559DDF36-4E98-405F-91E4-D95A9E8FBCF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35773" b="7980"/>
          <a:stretch/>
        </p:blipFill>
        <p:spPr>
          <a:xfrm>
            <a:off x="2630837" y="5957458"/>
            <a:ext cx="1635480" cy="500998"/>
          </a:xfrm>
          <a:prstGeom prst="rect">
            <a:avLst/>
          </a:prstGeom>
          <a:ln>
            <a:solidFill>
              <a:srgbClr val="FF3399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1" name="Rectangle 100">
            <a:extLst>
              <a:ext uri="{FF2B5EF4-FFF2-40B4-BE49-F238E27FC236}">
                <a16:creationId xmlns:a16="http://schemas.microsoft.com/office/drawing/2014/main" id="{BBE6ABF0-C219-4688-B93C-2F014F5E30B5}"/>
              </a:ext>
            </a:extLst>
          </p:cNvPr>
          <p:cNvSpPr/>
          <p:nvPr/>
        </p:nvSpPr>
        <p:spPr>
          <a:xfrm>
            <a:off x="2670349" y="6067935"/>
            <a:ext cx="1148233" cy="24622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000" b="1" cap="none" spc="0" dirty="0">
                <a:ln w="12700" cmpd="sng">
                  <a:noFill/>
                  <a:prstDash val="solid"/>
                </a:ln>
                <a:gradFill flip="none" rotWithShape="1">
                  <a:gsLst>
                    <a:gs pos="100000">
                      <a:srgbClr val="7030A0"/>
                    </a:gs>
                    <a:gs pos="50000">
                      <a:srgbClr val="FF3399">
                        <a:alpha val="7000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Another Danger - Demo" panose="02000500000000000000" pitchFamily="2" charset="0"/>
              </a:rPr>
              <a:t>Register Team !</a:t>
            </a:r>
          </a:p>
        </p:txBody>
      </p:sp>
      <p:pic>
        <p:nvPicPr>
          <p:cNvPr id="103" name="Picture 102">
            <a:extLst>
              <a:ext uri="{FF2B5EF4-FFF2-40B4-BE49-F238E27FC236}">
                <a16:creationId xmlns:a16="http://schemas.microsoft.com/office/drawing/2014/main" id="{A4F42451-4C6B-4F02-9191-16B96144D1B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3858094" y="6050270"/>
            <a:ext cx="235955" cy="235955"/>
          </a:xfrm>
          <a:prstGeom prst="rect">
            <a:avLst/>
          </a:prstGeom>
        </p:spPr>
      </p:pic>
      <p:grpSp>
        <p:nvGrpSpPr>
          <p:cNvPr id="133" name="Group 132">
            <a:extLst>
              <a:ext uri="{FF2B5EF4-FFF2-40B4-BE49-F238E27FC236}">
                <a16:creationId xmlns:a16="http://schemas.microsoft.com/office/drawing/2014/main" id="{D7270579-8D05-43D2-A19C-9B53963F6BC4}"/>
              </a:ext>
            </a:extLst>
          </p:cNvPr>
          <p:cNvGrpSpPr/>
          <p:nvPr/>
        </p:nvGrpSpPr>
        <p:grpSpPr>
          <a:xfrm>
            <a:off x="954568" y="1285023"/>
            <a:ext cx="3276600" cy="495640"/>
            <a:chOff x="954568" y="1285023"/>
            <a:chExt cx="3276600" cy="495640"/>
          </a:xfrm>
        </p:grpSpPr>
        <p:sp>
          <p:nvSpPr>
            <p:cNvPr id="105" name="Rectangle: Rounded Corners 104">
              <a:extLst>
                <a:ext uri="{FF2B5EF4-FFF2-40B4-BE49-F238E27FC236}">
                  <a16:creationId xmlns:a16="http://schemas.microsoft.com/office/drawing/2014/main" id="{6DA0C8BF-8CDF-42D4-B4EA-271C364CEB86}"/>
                </a:ext>
              </a:extLst>
            </p:cNvPr>
            <p:cNvSpPr/>
            <p:nvPr/>
          </p:nvSpPr>
          <p:spPr>
            <a:xfrm>
              <a:off x="954568" y="1285023"/>
              <a:ext cx="3276600" cy="4840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5000">
                  <a:schemeClr val="accent1">
                    <a:lumMod val="75000"/>
                  </a:schemeClr>
                </a:gs>
                <a:gs pos="95000">
                  <a:srgbClr val="FF3399"/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gradFill>
                <a:gsLst>
                  <a:gs pos="93000">
                    <a:srgbClr val="FFC000"/>
                  </a:gs>
                  <a:gs pos="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100C4E71-7BAE-49F4-A476-FFD5D27FA1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326" b="35659" l="587" r="76540">
                          <a14:foregroundMark x1="13783" y1="19380" x2="6452" y2="19380"/>
                        </a14:backgroundRemoval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15"/>
                </a:ext>
              </a:extLst>
            </a:blip>
            <a:srcRect t="2532" r="23069" b="59489"/>
            <a:stretch/>
          </p:blipFill>
          <p:spPr>
            <a:xfrm>
              <a:off x="1025264" y="1313938"/>
              <a:ext cx="2486951" cy="466725"/>
            </a:xfrm>
            <a:prstGeom prst="rect">
              <a:avLst/>
            </a:prstGeom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BF0F24B8-03BF-4997-B869-B98ABE0D5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611912" y="1380498"/>
              <a:ext cx="313200" cy="313200"/>
            </a:xfrm>
            <a:prstGeom prst="rect">
              <a:avLst/>
            </a:prstGeom>
            <a:effectLst>
              <a:glow rad="38100">
                <a:schemeClr val="bg1">
                  <a:alpha val="80000"/>
                </a:schemeClr>
              </a:glow>
            </a:effectLst>
          </p:spPr>
        </p:pic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1C6047E-931F-4367-B6A6-DC673525BE7E}"/>
              </a:ext>
            </a:extLst>
          </p:cNvPr>
          <p:cNvGrpSpPr/>
          <p:nvPr/>
        </p:nvGrpSpPr>
        <p:grpSpPr>
          <a:xfrm>
            <a:off x="1873834" y="1844986"/>
            <a:ext cx="2612769" cy="659004"/>
            <a:chOff x="8560384" y="1711636"/>
            <a:chExt cx="2612769" cy="659004"/>
          </a:xfrm>
        </p:grpSpPr>
        <p:sp>
          <p:nvSpPr>
            <p:cNvPr id="111" name="Flowchart: Alternate Process 110">
              <a:extLst>
                <a:ext uri="{FF2B5EF4-FFF2-40B4-BE49-F238E27FC236}">
                  <a16:creationId xmlns:a16="http://schemas.microsoft.com/office/drawing/2014/main" id="{D9818CDE-76B9-43E1-B4BF-AA97EC07CA6F}"/>
                </a:ext>
              </a:extLst>
            </p:cNvPr>
            <p:cNvSpPr/>
            <p:nvPr/>
          </p:nvSpPr>
          <p:spPr>
            <a:xfrm>
              <a:off x="8560384" y="1731944"/>
              <a:ext cx="2486951" cy="534836"/>
            </a:xfrm>
            <a:prstGeom prst="flowChartAlternateProcess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DFFB22FB-2C7B-403A-9B60-203264012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duotone>
                <a:prstClr val="black"/>
                <a:srgbClr val="FF3399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0" b="99884" l="0" r="100000">
                          <a14:foregroundMark x1="47619" y1="43772" x2="47619" y2="43772"/>
                          <a14:foregroundMark x1="50952" y1="10361" x2="50952" y2="1036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670748">
              <a:off x="10528726" y="1711636"/>
              <a:ext cx="644427" cy="659004"/>
            </a:xfrm>
            <a:prstGeom prst="rect">
              <a:avLst/>
            </a:prstGeom>
          </p:spPr>
        </p:pic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07697002-6560-4CD7-B55C-57B9999795F5}"/>
                </a:ext>
              </a:extLst>
            </p:cNvPr>
            <p:cNvSpPr/>
            <p:nvPr/>
          </p:nvSpPr>
          <p:spPr>
            <a:xfrm>
              <a:off x="8767979" y="1771138"/>
              <a:ext cx="175400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ades" panose="02000500000000000000" pitchFamily="2" charset="0"/>
                </a:rPr>
                <a:t>Click here to view</a:t>
              </a:r>
            </a:p>
            <a:p>
              <a:pPr algn="ctr"/>
              <a:r>
                <a:rPr lang="en-US" sz="12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ades" panose="02000500000000000000" pitchFamily="2" charset="0"/>
                </a:rPr>
                <a:t> Pokemon of the Month</a:t>
              </a:r>
            </a:p>
          </p:txBody>
        </p:sp>
      </p:grpSp>
      <p:sp>
        <p:nvSpPr>
          <p:cNvPr id="117" name="Flowchart: Alternate Process 116">
            <a:extLst>
              <a:ext uri="{FF2B5EF4-FFF2-40B4-BE49-F238E27FC236}">
                <a16:creationId xmlns:a16="http://schemas.microsoft.com/office/drawing/2014/main" id="{EF415DAC-C0F7-4294-A107-2999EB846213}"/>
              </a:ext>
            </a:extLst>
          </p:cNvPr>
          <p:cNvSpPr/>
          <p:nvPr/>
        </p:nvSpPr>
        <p:spPr>
          <a:xfrm>
            <a:off x="882243" y="1879280"/>
            <a:ext cx="917982" cy="501970"/>
          </a:xfrm>
          <a:prstGeom prst="flowChartAlternateProcess">
            <a:avLst/>
          </a:prstGeom>
          <a:solidFill>
            <a:schemeClr val="dk1">
              <a:alpha val="50000"/>
            </a:schemeClr>
          </a:solidFill>
          <a:ln>
            <a:solidFill>
              <a:srgbClr val="FF3399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Challenges</a:t>
            </a:r>
          </a:p>
        </p:txBody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AAE7D132-AAF6-4872-A883-01938C264B2C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416708" y="6586631"/>
            <a:ext cx="260453" cy="204187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17171668-C076-4CDE-8A8D-D469CBF37C3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27003" y="2515546"/>
            <a:ext cx="3368771" cy="291943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CF3286E8-797F-4613-8DE8-9237F4ABC1D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564306" y="5429883"/>
            <a:ext cx="481542" cy="500998"/>
          </a:xfrm>
          <a:prstGeom prst="rect">
            <a:avLst/>
          </a:prstGeom>
        </p:spPr>
      </p:pic>
      <p:sp>
        <p:nvSpPr>
          <p:cNvPr id="140" name="Rectangle 139">
            <a:extLst>
              <a:ext uri="{FF2B5EF4-FFF2-40B4-BE49-F238E27FC236}">
                <a16:creationId xmlns:a16="http://schemas.microsoft.com/office/drawing/2014/main" id="{38492619-75D7-496B-9185-BECBED6C1AB3}"/>
              </a:ext>
            </a:extLst>
          </p:cNvPr>
          <p:cNvSpPr/>
          <p:nvPr/>
        </p:nvSpPr>
        <p:spPr>
          <a:xfrm>
            <a:off x="3080846" y="5487333"/>
            <a:ext cx="1119217" cy="3077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rgbClr val="FF339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ades" panose="02000500000000000000" pitchFamily="2" charset="0"/>
              </a:rPr>
              <a:t>SD APP V 1.01</a:t>
            </a:r>
          </a:p>
        </p:txBody>
      </p:sp>
      <p:pic>
        <p:nvPicPr>
          <p:cNvPr id="147" name="Picture 146">
            <a:extLst>
              <a:ext uri="{FF2B5EF4-FFF2-40B4-BE49-F238E27FC236}">
                <a16:creationId xmlns:a16="http://schemas.microsoft.com/office/drawing/2014/main" id="{60CDC1EF-F66C-4E50-A2E8-A374348A12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Brush/>
                    </a14:imgEffect>
                    <a14:imgEffect>
                      <a14:sharpenSoften amount="50000"/>
                    </a14:imgEffect>
                    <a14:imgEffect>
                      <a14:saturation sat="2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l="23636" r="43599"/>
          <a:stretch/>
        </p:blipFill>
        <p:spPr>
          <a:xfrm>
            <a:off x="7627444" y="-10021"/>
            <a:ext cx="4000500" cy="6868021"/>
          </a:xfrm>
          <a:prstGeom prst="rect">
            <a:avLst/>
          </a:prstGeom>
        </p:spPr>
      </p:pic>
      <p:sp>
        <p:nvSpPr>
          <p:cNvPr id="148" name="Flowchart: Alternate Process 147">
            <a:extLst>
              <a:ext uri="{FF2B5EF4-FFF2-40B4-BE49-F238E27FC236}">
                <a16:creationId xmlns:a16="http://schemas.microsoft.com/office/drawing/2014/main" id="{52529D3F-F73E-4BE9-BC96-C9EDFFD35154}"/>
              </a:ext>
            </a:extLst>
          </p:cNvPr>
          <p:cNvSpPr/>
          <p:nvPr/>
        </p:nvSpPr>
        <p:spPr>
          <a:xfrm>
            <a:off x="7835596" y="449399"/>
            <a:ext cx="3592323" cy="422567"/>
          </a:xfrm>
          <a:prstGeom prst="flowChartAlternateProcess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FC6216D1-463F-4F3F-907E-0F474E262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6337" y="232239"/>
            <a:ext cx="777835" cy="805986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150" name="Flowchart: Alternate Process 149">
            <a:extLst>
              <a:ext uri="{FF2B5EF4-FFF2-40B4-BE49-F238E27FC236}">
                <a16:creationId xmlns:a16="http://schemas.microsoft.com/office/drawing/2014/main" id="{851DAABE-88A5-4C08-B67C-3F128B4E3860}"/>
              </a:ext>
            </a:extLst>
          </p:cNvPr>
          <p:cNvSpPr/>
          <p:nvPr/>
        </p:nvSpPr>
        <p:spPr>
          <a:xfrm>
            <a:off x="10161095" y="533823"/>
            <a:ext cx="1191412" cy="247227"/>
          </a:xfrm>
          <a:prstGeom prst="flowChartAlternateProcess">
            <a:avLst/>
          </a:prstGeom>
          <a:ln>
            <a:solidFill>
              <a:srgbClr val="FF993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Login / Register</a:t>
            </a:r>
          </a:p>
        </p:txBody>
      </p:sp>
      <p:sp>
        <p:nvSpPr>
          <p:cNvPr id="151" name="Flowchart: Alternate Process 150">
            <a:extLst>
              <a:ext uri="{FF2B5EF4-FFF2-40B4-BE49-F238E27FC236}">
                <a16:creationId xmlns:a16="http://schemas.microsoft.com/office/drawing/2014/main" id="{A384D0D5-52D8-42AB-9917-A40DBFD715B9}"/>
              </a:ext>
            </a:extLst>
          </p:cNvPr>
          <p:cNvSpPr/>
          <p:nvPr/>
        </p:nvSpPr>
        <p:spPr>
          <a:xfrm>
            <a:off x="7941770" y="504825"/>
            <a:ext cx="361949" cy="285751"/>
          </a:xfrm>
          <a:prstGeom prst="flowChartAlternateProcess">
            <a:avLst/>
          </a:prstGeom>
          <a:ln>
            <a:solidFill>
              <a:srgbClr val="FF993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ades" panose="02000500000000000000" pitchFamily="2" charset="0"/>
            </a:endParaRPr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5219BC9-26E0-43C2-B1E0-9BCA17B5EBDC}"/>
              </a:ext>
            </a:extLst>
          </p:cNvPr>
          <p:cNvGrpSpPr/>
          <p:nvPr/>
        </p:nvGrpSpPr>
        <p:grpSpPr>
          <a:xfrm>
            <a:off x="8008444" y="581027"/>
            <a:ext cx="238125" cy="133349"/>
            <a:chOff x="9629775" y="1533525"/>
            <a:chExt cx="304800" cy="209548"/>
          </a:xfrm>
        </p:grpSpPr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09C0FBB-DB24-4627-BD02-A4677CC23BB8}"/>
                </a:ext>
              </a:extLst>
            </p:cNvPr>
            <p:cNvCxnSpPr>
              <a:cxnSpLocks/>
            </p:cNvCxnSpPr>
            <p:nvPr/>
          </p:nvCxnSpPr>
          <p:spPr>
            <a:xfrm>
              <a:off x="9629775" y="1533525"/>
              <a:ext cx="304800" cy="0"/>
            </a:xfrm>
            <a:prstGeom prst="line">
              <a:avLst/>
            </a:prstGeom>
            <a:ln w="38100">
              <a:solidFill>
                <a:srgbClr val="FF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34F1E8D2-B8BC-4F21-AC64-F7CFB9015A14}"/>
                </a:ext>
              </a:extLst>
            </p:cNvPr>
            <p:cNvCxnSpPr>
              <a:cxnSpLocks/>
            </p:cNvCxnSpPr>
            <p:nvPr/>
          </p:nvCxnSpPr>
          <p:spPr>
            <a:xfrm>
              <a:off x="9629775" y="1638300"/>
              <a:ext cx="304800" cy="0"/>
            </a:xfrm>
            <a:prstGeom prst="line">
              <a:avLst/>
            </a:prstGeom>
            <a:ln w="38100">
              <a:solidFill>
                <a:srgbClr val="FF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1F85F42F-0B9B-4435-A2D6-3119CBC87DD3}"/>
                </a:ext>
              </a:extLst>
            </p:cNvPr>
            <p:cNvCxnSpPr>
              <a:cxnSpLocks/>
            </p:cNvCxnSpPr>
            <p:nvPr/>
          </p:nvCxnSpPr>
          <p:spPr>
            <a:xfrm>
              <a:off x="9629775" y="1743073"/>
              <a:ext cx="304800" cy="0"/>
            </a:xfrm>
            <a:prstGeom prst="line">
              <a:avLst/>
            </a:prstGeom>
            <a:ln w="38100">
              <a:solidFill>
                <a:srgbClr val="FF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Rectangle 155">
            <a:extLst>
              <a:ext uri="{FF2B5EF4-FFF2-40B4-BE49-F238E27FC236}">
                <a16:creationId xmlns:a16="http://schemas.microsoft.com/office/drawing/2014/main" id="{8B5DBA18-8DA3-4D8C-8E99-0271A67EE0DE}"/>
              </a:ext>
            </a:extLst>
          </p:cNvPr>
          <p:cNvSpPr/>
          <p:nvPr/>
        </p:nvSpPr>
        <p:spPr>
          <a:xfrm>
            <a:off x="7839209" y="1163972"/>
            <a:ext cx="3579185" cy="5417803"/>
          </a:xfrm>
          <a:prstGeom prst="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7" name="Rectangle: Rounded Corners 156">
            <a:extLst>
              <a:ext uri="{FF2B5EF4-FFF2-40B4-BE49-F238E27FC236}">
                <a16:creationId xmlns:a16="http://schemas.microsoft.com/office/drawing/2014/main" id="{BD4EA52F-EA1E-4D88-ABF4-C2A3D105B37A}"/>
              </a:ext>
            </a:extLst>
          </p:cNvPr>
          <p:cNvSpPr/>
          <p:nvPr/>
        </p:nvSpPr>
        <p:spPr>
          <a:xfrm>
            <a:off x="7976835" y="5620797"/>
            <a:ext cx="683732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hades" panose="02000500000000000000" pitchFamily="2" charset="0"/>
              </a:rPr>
              <a:t>Platform</a:t>
            </a:r>
          </a:p>
        </p:txBody>
      </p:sp>
      <p:sp>
        <p:nvSpPr>
          <p:cNvPr id="158" name="Rectangle: Rounded Corners 157">
            <a:extLst>
              <a:ext uri="{FF2B5EF4-FFF2-40B4-BE49-F238E27FC236}">
                <a16:creationId xmlns:a16="http://schemas.microsoft.com/office/drawing/2014/main" id="{105C425D-05FD-4AAA-8430-036B529D06E4}"/>
              </a:ext>
            </a:extLst>
          </p:cNvPr>
          <p:cNvSpPr/>
          <p:nvPr/>
        </p:nvSpPr>
        <p:spPr>
          <a:xfrm>
            <a:off x="8784393" y="5621820"/>
            <a:ext cx="692968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Game</a:t>
            </a:r>
          </a:p>
        </p:txBody>
      </p:sp>
      <p:sp>
        <p:nvSpPr>
          <p:cNvPr id="159" name="Rectangle: Rounded Corners 158">
            <a:extLst>
              <a:ext uri="{FF2B5EF4-FFF2-40B4-BE49-F238E27FC236}">
                <a16:creationId xmlns:a16="http://schemas.microsoft.com/office/drawing/2014/main" id="{62E8D355-F070-4597-8324-F5FADB3CAF7A}"/>
              </a:ext>
            </a:extLst>
          </p:cNvPr>
          <p:cNvSpPr/>
          <p:nvPr/>
        </p:nvSpPr>
        <p:spPr>
          <a:xfrm>
            <a:off x="7962887" y="6096889"/>
            <a:ext cx="674206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Region</a:t>
            </a:r>
          </a:p>
        </p:txBody>
      </p:sp>
      <p:sp>
        <p:nvSpPr>
          <p:cNvPr id="160" name="Rectangle: Rounded Corners 159">
            <a:extLst>
              <a:ext uri="{FF2B5EF4-FFF2-40B4-BE49-F238E27FC236}">
                <a16:creationId xmlns:a16="http://schemas.microsoft.com/office/drawing/2014/main" id="{8D1336B2-DD3B-492D-9BD9-E50705810A44}"/>
              </a:ext>
            </a:extLst>
          </p:cNvPr>
          <p:cNvSpPr/>
          <p:nvPr/>
        </p:nvSpPr>
        <p:spPr>
          <a:xfrm>
            <a:off x="8779630" y="6096890"/>
            <a:ext cx="702494" cy="349323"/>
          </a:xfrm>
          <a:prstGeom prst="roundRect">
            <a:avLst/>
          </a:prstGeom>
          <a:gradFill flip="none" rotWithShape="1">
            <a:gsLst>
              <a:gs pos="65000">
                <a:schemeClr val="tx1">
                  <a:lumMod val="6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SDT APP</a:t>
            </a:r>
          </a:p>
        </p:txBody>
      </p:sp>
      <p:graphicFrame>
        <p:nvGraphicFramePr>
          <p:cNvPr id="161" name="Table 70">
            <a:extLst>
              <a:ext uri="{FF2B5EF4-FFF2-40B4-BE49-F238E27FC236}">
                <a16:creationId xmlns:a16="http://schemas.microsoft.com/office/drawing/2014/main" id="{768F4A48-E3F8-46B4-BCC1-339B9D6BE7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967628"/>
              </p:ext>
            </p:extLst>
          </p:nvPr>
        </p:nvGraphicFramePr>
        <p:xfrm>
          <a:off x="7922719" y="2911770"/>
          <a:ext cx="3392921" cy="1843811"/>
        </p:xfrm>
        <a:graphic>
          <a:graphicData uri="http://schemas.openxmlformats.org/drawingml/2006/table">
            <a:tbl>
              <a:tblPr firstRow="1" bandRow="1">
                <a:tableStyleId>{E929F9F4-4A8F-4326-A1B4-22849713DDAB}</a:tableStyleId>
              </a:tblPr>
              <a:tblGrid>
                <a:gridCol w="605155">
                  <a:extLst>
                    <a:ext uri="{9D8B030D-6E8A-4147-A177-3AD203B41FA5}">
                      <a16:colId xmlns:a16="http://schemas.microsoft.com/office/drawing/2014/main" val="3149207193"/>
                    </a:ext>
                  </a:extLst>
                </a:gridCol>
                <a:gridCol w="539293">
                  <a:extLst>
                    <a:ext uri="{9D8B030D-6E8A-4147-A177-3AD203B41FA5}">
                      <a16:colId xmlns:a16="http://schemas.microsoft.com/office/drawing/2014/main" val="3430985424"/>
                    </a:ext>
                  </a:extLst>
                </a:gridCol>
                <a:gridCol w="630852">
                  <a:extLst>
                    <a:ext uri="{9D8B030D-6E8A-4147-A177-3AD203B41FA5}">
                      <a16:colId xmlns:a16="http://schemas.microsoft.com/office/drawing/2014/main" val="3227479329"/>
                    </a:ext>
                  </a:extLst>
                </a:gridCol>
                <a:gridCol w="634525">
                  <a:extLst>
                    <a:ext uri="{9D8B030D-6E8A-4147-A177-3AD203B41FA5}">
                      <a16:colId xmlns:a16="http://schemas.microsoft.com/office/drawing/2014/main" val="123464272"/>
                    </a:ext>
                  </a:extLst>
                </a:gridCol>
                <a:gridCol w="583046">
                  <a:extLst>
                    <a:ext uri="{9D8B030D-6E8A-4147-A177-3AD203B41FA5}">
                      <a16:colId xmlns:a16="http://schemas.microsoft.com/office/drawing/2014/main" val="1223466224"/>
                    </a:ext>
                  </a:extLst>
                </a:gridCol>
                <a:gridCol w="400050">
                  <a:extLst>
                    <a:ext uri="{9D8B030D-6E8A-4147-A177-3AD203B41FA5}">
                      <a16:colId xmlns:a16="http://schemas.microsoft.com/office/drawing/2014/main" val="865143584"/>
                    </a:ext>
                  </a:extLst>
                </a:gridCol>
              </a:tblGrid>
              <a:tr h="380771">
                <a:tc>
                  <a:txBody>
                    <a:bodyPr/>
                    <a:lstStyle/>
                    <a:p>
                      <a:pPr algn="ctr"/>
                      <a:r>
                        <a:rPr lang="en-US" sz="5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SD USER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00" b="1" kern="1200" dirty="0">
                          <a:solidFill>
                            <a:schemeClr val="lt1"/>
                          </a:solidFill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SD</a:t>
                      </a:r>
                      <a:r>
                        <a:rPr lang="en-US" sz="8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 </a:t>
                      </a:r>
                      <a:r>
                        <a:rPr lang="en-US" sz="500" b="1" kern="1200" dirty="0">
                          <a:solidFill>
                            <a:schemeClr val="lt1"/>
                          </a:solidFill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TEAM(S)</a:t>
                      </a:r>
                      <a:endParaRPr lang="en-US" sz="500" b="1" kern="1200" dirty="0">
                        <a:solidFill>
                          <a:schemeClr val="lt1"/>
                        </a:solidFill>
                        <a:latin typeface="ISOCT2" panose="00000400000000000000" pitchFamily="2" charset="0"/>
                        <a:ea typeface="+mn-ea"/>
                        <a:cs typeface="ISOCT2" panose="000004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00" b="1" kern="1200" dirty="0">
                          <a:solidFill>
                            <a:schemeClr val="lt1"/>
                          </a:solidFill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GAME(S)</a:t>
                      </a:r>
                      <a:endParaRPr lang="en-US" sz="500" b="1" kern="1200" dirty="0">
                        <a:solidFill>
                          <a:schemeClr val="lt1"/>
                        </a:solidFill>
                        <a:latin typeface="ISOCT2" panose="00000400000000000000" pitchFamily="2" charset="0"/>
                        <a:ea typeface="+mn-ea"/>
                        <a:cs typeface="ISOCT2" panose="000004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PLATFORM(S)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APP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7856779"/>
                  </a:ext>
                </a:extLst>
              </a:tr>
              <a:tr h="364906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GLIKCH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GKTM</a:t>
                      </a:r>
                      <a:endParaRPr lang="en-US" sz="1100" dirty="0">
                        <a:latin typeface="ISOCT2" panose="00000400000000000000" pitchFamily="2" charset="0"/>
                        <a:cs typeface="ISOCT2" panose="000004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POKEMON GO!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NTD Switch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USA (NC)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latin typeface="ISOCT2" panose="00000400000000000000" pitchFamily="2" charset="0"/>
                          <a:cs typeface="ISOCT2" panose="00000400000000000000" pitchFamily="2" charset="0"/>
                        </a:rPr>
                        <a:t>SD348722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5648775"/>
                  </a:ext>
                </a:extLst>
              </a:tr>
              <a:tr h="1903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284983"/>
                  </a:ext>
                </a:extLst>
              </a:tr>
              <a:tr h="1903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0431309"/>
                  </a:ext>
                </a:extLst>
              </a:tr>
              <a:tr h="1903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2230751"/>
                  </a:ext>
                </a:extLst>
              </a:tr>
            </a:tbl>
          </a:graphicData>
        </a:graphic>
      </p:graphicFrame>
      <p:pic>
        <p:nvPicPr>
          <p:cNvPr id="162" name="Picture 161">
            <a:extLst>
              <a:ext uri="{FF2B5EF4-FFF2-40B4-BE49-F238E27FC236}">
                <a16:creationId xmlns:a16="http://schemas.microsoft.com/office/drawing/2014/main" id="{F98F1BC4-0E1C-49CA-A971-BFDAC70C14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887914" y="4790579"/>
            <a:ext cx="216030" cy="216030"/>
          </a:xfrm>
          <a:prstGeom prst="rect">
            <a:avLst/>
          </a:prstGeom>
        </p:spPr>
      </p:pic>
      <p:pic>
        <p:nvPicPr>
          <p:cNvPr id="163" name="Picture 162">
            <a:extLst>
              <a:ext uri="{FF2B5EF4-FFF2-40B4-BE49-F238E27FC236}">
                <a16:creationId xmlns:a16="http://schemas.microsoft.com/office/drawing/2014/main" id="{936D8A13-ED8C-477A-849F-82EB31A3A7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 rot="11074820">
            <a:off x="9306888" y="4800103"/>
            <a:ext cx="216030" cy="216030"/>
          </a:xfrm>
          <a:prstGeom prst="rect">
            <a:avLst/>
          </a:prstGeom>
        </p:spPr>
      </p:pic>
      <p:pic>
        <p:nvPicPr>
          <p:cNvPr id="164" name="Picture 163">
            <a:extLst>
              <a:ext uri="{FF2B5EF4-FFF2-40B4-BE49-F238E27FC236}">
                <a16:creationId xmlns:a16="http://schemas.microsoft.com/office/drawing/2014/main" id="{056ACA25-DAAC-4E3C-94F3-9B427810E5F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35773" b="7980"/>
          <a:stretch/>
        </p:blipFill>
        <p:spPr>
          <a:xfrm>
            <a:off x="9639156" y="5947437"/>
            <a:ext cx="1635480" cy="500998"/>
          </a:xfrm>
          <a:prstGeom prst="rect">
            <a:avLst/>
          </a:prstGeom>
          <a:ln>
            <a:solidFill>
              <a:srgbClr val="FF3399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5" name="Rectangle 164">
            <a:extLst>
              <a:ext uri="{FF2B5EF4-FFF2-40B4-BE49-F238E27FC236}">
                <a16:creationId xmlns:a16="http://schemas.microsoft.com/office/drawing/2014/main" id="{D07ABE85-C6E8-4BE0-84DC-D29C65E2F0D2}"/>
              </a:ext>
            </a:extLst>
          </p:cNvPr>
          <p:cNvSpPr/>
          <p:nvPr/>
        </p:nvSpPr>
        <p:spPr>
          <a:xfrm>
            <a:off x="9678668" y="6057914"/>
            <a:ext cx="1148233" cy="24622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000" b="1" cap="none" spc="0" dirty="0">
                <a:ln w="12700" cmpd="sng">
                  <a:noFill/>
                  <a:prstDash val="solid"/>
                </a:ln>
                <a:gradFill flip="none" rotWithShape="1">
                  <a:gsLst>
                    <a:gs pos="100000">
                      <a:srgbClr val="7030A0"/>
                    </a:gs>
                    <a:gs pos="50000">
                      <a:srgbClr val="FF3399">
                        <a:alpha val="7000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Another Danger - Demo" panose="02000500000000000000" pitchFamily="2" charset="0"/>
              </a:rPr>
              <a:t>Register Team !</a:t>
            </a:r>
          </a:p>
        </p:txBody>
      </p:sp>
      <p:pic>
        <p:nvPicPr>
          <p:cNvPr id="166" name="Picture 165">
            <a:extLst>
              <a:ext uri="{FF2B5EF4-FFF2-40B4-BE49-F238E27FC236}">
                <a16:creationId xmlns:a16="http://schemas.microsoft.com/office/drawing/2014/main" id="{05C876A7-1FE4-4956-83DC-BB9B37CFD08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10866413" y="6040249"/>
            <a:ext cx="235955" cy="235955"/>
          </a:xfrm>
          <a:prstGeom prst="rect">
            <a:avLst/>
          </a:prstGeom>
        </p:spPr>
      </p:pic>
      <p:grpSp>
        <p:nvGrpSpPr>
          <p:cNvPr id="167" name="Group 166">
            <a:extLst>
              <a:ext uri="{FF2B5EF4-FFF2-40B4-BE49-F238E27FC236}">
                <a16:creationId xmlns:a16="http://schemas.microsoft.com/office/drawing/2014/main" id="{B12990B0-1304-412D-855A-10558219B3A9}"/>
              </a:ext>
            </a:extLst>
          </p:cNvPr>
          <p:cNvGrpSpPr/>
          <p:nvPr/>
        </p:nvGrpSpPr>
        <p:grpSpPr>
          <a:xfrm>
            <a:off x="7962887" y="1275002"/>
            <a:ext cx="3276600" cy="495640"/>
            <a:chOff x="954568" y="1285023"/>
            <a:chExt cx="3276600" cy="495640"/>
          </a:xfrm>
        </p:grpSpPr>
        <p:sp>
          <p:nvSpPr>
            <p:cNvPr id="168" name="Rectangle: Rounded Corners 167">
              <a:extLst>
                <a:ext uri="{FF2B5EF4-FFF2-40B4-BE49-F238E27FC236}">
                  <a16:creationId xmlns:a16="http://schemas.microsoft.com/office/drawing/2014/main" id="{E3458F13-D658-4F7D-B8F7-6CDE661938CC}"/>
                </a:ext>
              </a:extLst>
            </p:cNvPr>
            <p:cNvSpPr/>
            <p:nvPr/>
          </p:nvSpPr>
          <p:spPr>
            <a:xfrm>
              <a:off x="954568" y="1285023"/>
              <a:ext cx="3276600" cy="4840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5000">
                  <a:schemeClr val="accent1">
                    <a:lumMod val="75000"/>
                  </a:schemeClr>
                </a:gs>
                <a:gs pos="95000">
                  <a:srgbClr val="FF3399"/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gradFill>
                <a:gsLst>
                  <a:gs pos="93000">
                    <a:srgbClr val="FFC000"/>
                  </a:gs>
                  <a:gs pos="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9" name="Picture 168">
              <a:extLst>
                <a:ext uri="{FF2B5EF4-FFF2-40B4-BE49-F238E27FC236}">
                  <a16:creationId xmlns:a16="http://schemas.microsoft.com/office/drawing/2014/main" id="{7DCA0524-AF99-43C6-8B16-DFF09223B4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326" b="35659" l="587" r="76540">
                          <a14:foregroundMark x1="13783" y1="19380" x2="6452" y2="19380"/>
                        </a14:backgroundRemoval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15"/>
                </a:ext>
              </a:extLst>
            </a:blip>
            <a:srcRect t="2532" r="23069" b="59489"/>
            <a:stretch/>
          </p:blipFill>
          <p:spPr>
            <a:xfrm>
              <a:off x="1025264" y="1313938"/>
              <a:ext cx="2486951" cy="466725"/>
            </a:xfrm>
            <a:prstGeom prst="rect">
              <a:avLst/>
            </a:prstGeom>
          </p:spPr>
        </p:pic>
        <p:pic>
          <p:nvPicPr>
            <p:cNvPr id="170" name="Picture 169">
              <a:extLst>
                <a:ext uri="{FF2B5EF4-FFF2-40B4-BE49-F238E27FC236}">
                  <a16:creationId xmlns:a16="http://schemas.microsoft.com/office/drawing/2014/main" id="{634B10F3-B6F4-4DB3-ACC3-9BECDC1C3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611912" y="1380498"/>
              <a:ext cx="313200" cy="313200"/>
            </a:xfrm>
            <a:prstGeom prst="rect">
              <a:avLst/>
            </a:prstGeom>
            <a:effectLst>
              <a:glow rad="38100">
                <a:schemeClr val="bg1">
                  <a:alpha val="80000"/>
                </a:schemeClr>
              </a:glow>
            </a:effectLst>
          </p:spPr>
        </p:pic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91FB03C5-6C5E-4385-8EBD-8A3A2C0AE2A1}"/>
              </a:ext>
            </a:extLst>
          </p:cNvPr>
          <p:cNvGrpSpPr/>
          <p:nvPr/>
        </p:nvGrpSpPr>
        <p:grpSpPr>
          <a:xfrm>
            <a:off x="8882153" y="1834965"/>
            <a:ext cx="2612769" cy="659004"/>
            <a:chOff x="8560384" y="1711636"/>
            <a:chExt cx="2612769" cy="659004"/>
          </a:xfrm>
        </p:grpSpPr>
        <p:sp>
          <p:nvSpPr>
            <p:cNvPr id="172" name="Flowchart: Alternate Process 171">
              <a:extLst>
                <a:ext uri="{FF2B5EF4-FFF2-40B4-BE49-F238E27FC236}">
                  <a16:creationId xmlns:a16="http://schemas.microsoft.com/office/drawing/2014/main" id="{7F97ECDF-4117-4259-BD1A-53DA31143433}"/>
                </a:ext>
              </a:extLst>
            </p:cNvPr>
            <p:cNvSpPr/>
            <p:nvPr/>
          </p:nvSpPr>
          <p:spPr>
            <a:xfrm>
              <a:off x="8560384" y="1731944"/>
              <a:ext cx="2486951" cy="534836"/>
            </a:xfrm>
            <a:prstGeom prst="flowChartAlternateProcess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172">
              <a:extLst>
                <a:ext uri="{FF2B5EF4-FFF2-40B4-BE49-F238E27FC236}">
                  <a16:creationId xmlns:a16="http://schemas.microsoft.com/office/drawing/2014/main" id="{8CFA0CAE-A7C8-4A27-B995-450EB1696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duotone>
                <a:prstClr val="black"/>
                <a:srgbClr val="FF3399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0" b="99884" l="0" r="100000">
                          <a14:foregroundMark x1="47619" y1="43772" x2="47619" y2="43772"/>
                          <a14:foregroundMark x1="50952" y1="10361" x2="50952" y2="1036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670748">
              <a:off x="10528726" y="1711636"/>
              <a:ext cx="644427" cy="659004"/>
            </a:xfrm>
            <a:prstGeom prst="rect">
              <a:avLst/>
            </a:prstGeom>
          </p:spPr>
        </p:pic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FE5EF384-FC81-4CF4-A0C0-ABAD5A33973F}"/>
                </a:ext>
              </a:extLst>
            </p:cNvPr>
            <p:cNvSpPr/>
            <p:nvPr/>
          </p:nvSpPr>
          <p:spPr>
            <a:xfrm>
              <a:off x="8767979" y="1771138"/>
              <a:ext cx="175400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ades" panose="02000500000000000000" pitchFamily="2" charset="0"/>
                </a:rPr>
                <a:t>Click here to view</a:t>
              </a:r>
            </a:p>
            <a:p>
              <a:pPr algn="ctr"/>
              <a:r>
                <a:rPr lang="en-US" sz="12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ades" panose="02000500000000000000" pitchFamily="2" charset="0"/>
                </a:rPr>
                <a:t> Pokemon of the Month</a:t>
              </a:r>
            </a:p>
          </p:txBody>
        </p:sp>
      </p:grpSp>
      <p:sp>
        <p:nvSpPr>
          <p:cNvPr id="175" name="Flowchart: Alternate Process 174">
            <a:extLst>
              <a:ext uri="{FF2B5EF4-FFF2-40B4-BE49-F238E27FC236}">
                <a16:creationId xmlns:a16="http://schemas.microsoft.com/office/drawing/2014/main" id="{244F0791-B12F-458D-8141-3C5ADB741631}"/>
              </a:ext>
            </a:extLst>
          </p:cNvPr>
          <p:cNvSpPr/>
          <p:nvPr/>
        </p:nvSpPr>
        <p:spPr>
          <a:xfrm>
            <a:off x="7890562" y="1869259"/>
            <a:ext cx="917982" cy="501970"/>
          </a:xfrm>
          <a:prstGeom prst="flowChartAlternateProcess">
            <a:avLst/>
          </a:prstGeom>
          <a:solidFill>
            <a:schemeClr val="dk1">
              <a:alpha val="50000"/>
            </a:schemeClr>
          </a:solidFill>
          <a:ln>
            <a:solidFill>
              <a:srgbClr val="FF3399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hades" panose="02000500000000000000" pitchFamily="2" charset="0"/>
              </a:rPr>
              <a:t>Challenges</a:t>
            </a:r>
          </a:p>
        </p:txBody>
      </p:sp>
      <p:pic>
        <p:nvPicPr>
          <p:cNvPr id="176" name="Picture 175">
            <a:extLst>
              <a:ext uri="{FF2B5EF4-FFF2-40B4-BE49-F238E27FC236}">
                <a16:creationId xmlns:a16="http://schemas.microsoft.com/office/drawing/2014/main" id="{4C9A2A11-BCC1-40AC-9222-0EBAED247DD3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25027" y="6576610"/>
            <a:ext cx="260453" cy="204187"/>
          </a:xfrm>
          <a:prstGeom prst="rect">
            <a:avLst/>
          </a:prstGeom>
        </p:spPr>
      </p:pic>
      <p:pic>
        <p:nvPicPr>
          <p:cNvPr id="177" name="Picture 176">
            <a:extLst>
              <a:ext uri="{FF2B5EF4-FFF2-40B4-BE49-F238E27FC236}">
                <a16:creationId xmlns:a16="http://schemas.microsoft.com/office/drawing/2014/main" id="{BB1372DA-B5DE-4C50-B451-0F8B0A4EE923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935322" y="2505525"/>
            <a:ext cx="3368771" cy="291943"/>
          </a:xfrm>
          <a:prstGeom prst="rect">
            <a:avLst/>
          </a:prstGeom>
        </p:spPr>
      </p:pic>
      <p:pic>
        <p:nvPicPr>
          <p:cNvPr id="178" name="Picture 177">
            <a:extLst>
              <a:ext uri="{FF2B5EF4-FFF2-40B4-BE49-F238E27FC236}">
                <a16:creationId xmlns:a16="http://schemas.microsoft.com/office/drawing/2014/main" id="{D4456392-7723-4092-9D8D-714CA08B694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572625" y="5419862"/>
            <a:ext cx="481542" cy="500998"/>
          </a:xfrm>
          <a:prstGeom prst="rect">
            <a:avLst/>
          </a:prstGeom>
        </p:spPr>
      </p:pic>
      <p:sp>
        <p:nvSpPr>
          <p:cNvPr id="179" name="Rectangle 178">
            <a:extLst>
              <a:ext uri="{FF2B5EF4-FFF2-40B4-BE49-F238E27FC236}">
                <a16:creationId xmlns:a16="http://schemas.microsoft.com/office/drawing/2014/main" id="{6420F49C-5905-47DC-ADA5-8BB840FEAA29}"/>
              </a:ext>
            </a:extLst>
          </p:cNvPr>
          <p:cNvSpPr/>
          <p:nvPr/>
        </p:nvSpPr>
        <p:spPr>
          <a:xfrm>
            <a:off x="10089165" y="5477312"/>
            <a:ext cx="1119217" cy="3077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rgbClr val="FF339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ades" panose="02000500000000000000" pitchFamily="2" charset="0"/>
              </a:rPr>
              <a:t>SD APP V 1.01</a:t>
            </a:r>
          </a:p>
        </p:txBody>
      </p:sp>
      <p:sp>
        <p:nvSpPr>
          <p:cNvPr id="180" name="Flowchart: Alternate Process 179">
            <a:extLst>
              <a:ext uri="{FF2B5EF4-FFF2-40B4-BE49-F238E27FC236}">
                <a16:creationId xmlns:a16="http://schemas.microsoft.com/office/drawing/2014/main" id="{F2F1BD50-9A83-462C-A4F1-86B6130C1E7B}"/>
              </a:ext>
            </a:extLst>
          </p:cNvPr>
          <p:cNvSpPr/>
          <p:nvPr/>
        </p:nvSpPr>
        <p:spPr>
          <a:xfrm>
            <a:off x="7828477" y="954484"/>
            <a:ext cx="1933574" cy="4067176"/>
          </a:xfrm>
          <a:prstGeom prst="flowChartAlternateProcess">
            <a:avLst/>
          </a:prstGeom>
          <a:ln>
            <a:solidFill>
              <a:srgbClr val="FF993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000" dirty="0">
                <a:latin typeface="hades" panose="02000500000000000000" pitchFamily="2" charset="0"/>
              </a:rPr>
              <a:t>TEAMS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000" dirty="0">
                <a:latin typeface="hades" panose="02000500000000000000" pitchFamily="2" charset="0"/>
              </a:rPr>
              <a:t>COLLECTION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000" dirty="0">
                <a:latin typeface="hades" panose="02000500000000000000" pitchFamily="2" charset="0"/>
              </a:rPr>
              <a:t>Ranks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000" dirty="0">
                <a:latin typeface="hades" panose="02000500000000000000" pitchFamily="2" charset="0"/>
              </a:rPr>
              <a:t>Pokedex</a:t>
            </a:r>
          </a:p>
          <a:p>
            <a:endParaRPr lang="en-US" sz="1000" dirty="0">
              <a:latin typeface="hades" panose="02000500000000000000" pitchFamily="2" charset="0"/>
            </a:endParaRPr>
          </a:p>
          <a:p>
            <a:pPr algn="ctr"/>
            <a:r>
              <a:rPr lang="en-US" sz="1000" dirty="0">
                <a:latin typeface="hades" panose="02000500000000000000" pitchFamily="2" charset="0"/>
              </a:rPr>
              <a:t>---</a:t>
            </a:r>
          </a:p>
          <a:p>
            <a:pPr algn="ctr"/>
            <a:endParaRPr lang="en-US" sz="1000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Community Highlights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Social Pages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Trainer Card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Card Game Sources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Solo Challenges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GK SHOP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GLIKCH DEVELOPERS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000" u="sng" dirty="0">
                <a:latin typeface="hades" panose="02000500000000000000" pitchFamily="2" charset="0"/>
              </a:rPr>
              <a:t>Poke-Exchange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  <a:p>
            <a:endParaRPr lang="en-US" sz="1000" u="sng" dirty="0">
              <a:latin typeface="hades" panose="02000500000000000000" pitchFamily="2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sz="1000" u="sng" dirty="0">
              <a:latin typeface="hades" panose="02000500000000000000" pitchFamily="2" charset="0"/>
            </a:endParaRPr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025211BF-4111-4819-A79E-7975CD292A5C}"/>
              </a:ext>
            </a:extLst>
          </p:cNvPr>
          <p:cNvGrpSpPr/>
          <p:nvPr/>
        </p:nvGrpSpPr>
        <p:grpSpPr>
          <a:xfrm>
            <a:off x="8093407" y="3788305"/>
            <a:ext cx="1468620" cy="938080"/>
            <a:chOff x="455430" y="5415095"/>
            <a:chExt cx="1687232" cy="1054520"/>
          </a:xfrm>
        </p:grpSpPr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C558783C-C275-42BB-BAE1-427217497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100000" l="10000" r="90000">
                          <a14:foregroundMark x1="37656" y1="27250" x2="53906" y2="20833"/>
                          <a14:foregroundMark x1="53490" y1="21000" x2="62760" y2="25417"/>
                          <a14:foregroundMark x1="62656" y1="25417" x2="70417" y2="37333"/>
                          <a14:foregroundMark x1="70417" y1="37333" x2="72760" y2="54167"/>
                          <a14:foregroundMark x1="72917" y1="54167" x2="72031" y2="70833"/>
                          <a14:foregroundMark x1="72031" y1="70667" x2="69635" y2="80583"/>
                          <a14:foregroundMark x1="69635" y1="80583" x2="54271" y2="95667"/>
                          <a14:foregroundMark x1="54271" y1="95667" x2="45677" y2="96250"/>
                          <a14:foregroundMark x1="45573" y1="96000" x2="36302" y2="90250"/>
                          <a14:foregroundMark x1="36302" y1="89417" x2="30469" y2="76917"/>
                          <a14:foregroundMark x1="30469" y1="75833" x2="27187" y2="52500"/>
                          <a14:foregroundMark x1="27187" y1="52333" x2="32552" y2="33917"/>
                          <a14:foregroundMark x1="32396" y1="33750" x2="38125" y2="27083"/>
                          <a14:foregroundMark x1="43646" y1="20667" x2="52604" y2="19000"/>
                          <a14:foregroundMark x1="29531" y1="40250" x2="32292" y2="43500"/>
                          <a14:foregroundMark x1="26406" y1="49750" x2="32552" y2="56000"/>
                          <a14:foregroundMark x1="26823" y1="48333" x2="25521" y2="59000"/>
                          <a14:foregroundMark x1="26563" y1="47917" x2="25885" y2="52333"/>
                          <a14:backgroundMark x1="66771" y1="26917" x2="72240" y2="34583"/>
                          <a14:backgroundMark x1="73438" y1="38917" x2="77865" y2="60000"/>
                          <a14:backgroundMark x1="76406" y1="51833" x2="76719" y2="68917"/>
                          <a14:backgroundMark x1="75156" y1="47917" x2="77344" y2="66667"/>
                          <a14:backgroundMark x1="76406" y1="46417" x2="75938" y2="68583"/>
                          <a14:backgroundMark x1="65990" y1="97250" x2="65990" y2="97250"/>
                          <a14:backgroundMark x1="66927" y1="94333" x2="58073" y2="99583"/>
                          <a14:backgroundMark x1="36302" y1="96250" x2="44427" y2="99167"/>
                          <a14:backgroundMark x1="32813" y1="89167" x2="27187" y2="78583"/>
                          <a14:backgroundMark x1="27187" y1="77500" x2="23958" y2="60167"/>
                          <a14:backgroundMark x1="41146" y1="99083" x2="68646" y2="99250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084007">
              <a:off x="455430" y="5415095"/>
              <a:ext cx="1687232" cy="1054520"/>
            </a:xfrm>
            <a:prstGeom prst="rect">
              <a:avLst/>
            </a:prstGeom>
            <a:ln>
              <a:noFill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F3763E63-57F6-4F3D-B2B8-F76C38701244}"/>
                </a:ext>
              </a:extLst>
            </p:cNvPr>
            <p:cNvSpPr/>
            <p:nvPr/>
          </p:nvSpPr>
          <p:spPr>
            <a:xfrm>
              <a:off x="836996" y="5432409"/>
              <a:ext cx="1027311" cy="558186"/>
            </a:xfrm>
            <a:prstGeom prst="rect">
              <a:avLst/>
            </a:prstGeom>
            <a:noFill/>
            <a:effectLst/>
          </p:spPr>
          <p:txBody>
            <a:bodyPr wrap="none" lIns="91440" tIns="45720" rIns="91440" bIns="45720">
              <a:prstTxWarp prst="textArchUp">
                <a:avLst>
                  <a:gd name="adj" fmla="val 10404016"/>
                </a:avLst>
              </a:prstTxWarp>
              <a:spAutoFit/>
            </a:bodyPr>
            <a:lstStyle/>
            <a:p>
              <a:pPr algn="ctr"/>
              <a:r>
                <a:rPr lang="en-US" sz="1400" b="1" dirty="0">
                  <a:ln w="0">
                    <a:solidFill>
                      <a:srgbClr val="FFC000"/>
                    </a:solidFill>
                  </a:ln>
                  <a:gradFill>
                    <a:gsLst>
                      <a:gs pos="81000">
                        <a:schemeClr val="accent2">
                          <a:lumMod val="75000"/>
                        </a:schemeClr>
                      </a:gs>
                      <a:gs pos="44000">
                        <a:srgbClr val="8C0A8C"/>
                      </a:gs>
                    </a:gsLst>
                    <a:lin ang="540000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other Danger - Demo" panose="02000500000000000000" pitchFamily="2" charset="0"/>
                </a:rPr>
                <a:t>EXP SCRAMBLE</a:t>
              </a:r>
              <a:endParaRPr lang="en-US" sz="1400" b="1" cap="none" spc="0" dirty="0">
                <a:ln w="0">
                  <a:solidFill>
                    <a:srgbClr val="FFC000"/>
                  </a:solidFill>
                </a:ln>
                <a:gradFill>
                  <a:gsLst>
                    <a:gs pos="81000">
                      <a:schemeClr val="accent2">
                        <a:lumMod val="75000"/>
                      </a:schemeClr>
                    </a:gs>
                    <a:gs pos="44000">
                      <a:srgbClr val="8C0A8C"/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ther Danger - Demo" panose="02000500000000000000" pitchFamily="2" charset="0"/>
              </a:endParaRPr>
            </a:p>
          </p:txBody>
        </p:sp>
      </p:grpSp>
      <p:graphicFrame>
        <p:nvGraphicFramePr>
          <p:cNvPr id="184" name="Diagram 183">
            <a:extLst>
              <a:ext uri="{FF2B5EF4-FFF2-40B4-BE49-F238E27FC236}">
                <a16:creationId xmlns:a16="http://schemas.microsoft.com/office/drawing/2014/main" id="{7B7F7317-F763-4099-8EBB-F13208549E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788169"/>
              </p:ext>
            </p:extLst>
          </p:nvPr>
        </p:nvGraphicFramePr>
        <p:xfrm>
          <a:off x="4862309" y="4765602"/>
          <a:ext cx="2655089" cy="11213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1" r:lo="rId22" r:qs="rId23" r:cs="rId24"/>
          </a:graphicData>
        </a:graphic>
      </p:graphicFrame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49AF2AC7-4921-46B2-A457-75A8DE4D651C}"/>
              </a:ext>
            </a:extLst>
          </p:cNvPr>
          <p:cNvCxnSpPr>
            <a:cxnSpLocks/>
          </p:cNvCxnSpPr>
          <p:nvPr/>
        </p:nvCxnSpPr>
        <p:spPr>
          <a:xfrm flipH="1" flipV="1">
            <a:off x="5806660" y="4284059"/>
            <a:ext cx="164441" cy="326740"/>
          </a:xfrm>
          <a:prstGeom prst="straightConnector1">
            <a:avLst/>
          </a:prstGeom>
          <a:ln w="76200">
            <a:solidFill>
              <a:srgbClr val="FF9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947BED01-BF3F-46E2-AE13-AA8C6736C21B}"/>
              </a:ext>
            </a:extLst>
          </p:cNvPr>
          <p:cNvCxnSpPr>
            <a:cxnSpLocks/>
          </p:cNvCxnSpPr>
          <p:nvPr/>
        </p:nvCxnSpPr>
        <p:spPr>
          <a:xfrm flipV="1">
            <a:off x="6959869" y="871966"/>
            <a:ext cx="1073714" cy="3928635"/>
          </a:xfrm>
          <a:prstGeom prst="straightConnector1">
            <a:avLst/>
          </a:prstGeom>
          <a:ln w="76200">
            <a:solidFill>
              <a:srgbClr val="FF9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6" name="Picture 195">
            <a:extLst>
              <a:ext uri="{FF2B5EF4-FFF2-40B4-BE49-F238E27FC236}">
                <a16:creationId xmlns:a16="http://schemas.microsoft.com/office/drawing/2014/main" id="{2E160A54-1F96-4593-9934-A2602A9E2757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126046" y="5038935"/>
            <a:ext cx="855154" cy="34272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898359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6E3F6C-2308-42BF-858B-1DC8190EA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C68BF77-C43F-4CED-9FB9-4E3BE441F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14"/>
            <a:ext cx="12192000" cy="683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462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311</TotalTime>
  <Words>309</Words>
  <Application>Microsoft Office PowerPoint</Application>
  <PresentationFormat>Widescreen</PresentationFormat>
  <Paragraphs>190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Another Danger - Demo</vt:lpstr>
      <vt:lpstr>Arial</vt:lpstr>
      <vt:lpstr>Calibri</vt:lpstr>
      <vt:lpstr>Calibri Light</vt:lpstr>
      <vt:lpstr>Courier New</vt:lpstr>
      <vt:lpstr>hades</vt:lpstr>
      <vt:lpstr>ISOCT2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Joel De Alba</dc:creator>
  <cp:lastModifiedBy>Joel De Alba</cp:lastModifiedBy>
  <cp:revision>32</cp:revision>
  <dcterms:created xsi:type="dcterms:W3CDTF">2020-11-03T07:58:34Z</dcterms:created>
  <dcterms:modified xsi:type="dcterms:W3CDTF">2020-11-03T13:10:31Z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